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4" r:id="rId28"/>
    <p:sldId id="290" r:id="rId29"/>
    <p:sldId id="291" r:id="rId30"/>
    <p:sldId id="292" r:id="rId31"/>
    <p:sldId id="285" r:id="rId32"/>
    <p:sldId id="286" r:id="rId33"/>
    <p:sldId id="287" r:id="rId34"/>
    <p:sldId id="288" r:id="rId35"/>
    <p:sldId id="289" r:id="rId36"/>
    <p:sldId id="283" r:id="rId37"/>
    <p:sldId id="276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60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10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E7B24-74F4-4FB2-8AD2-7DC6A9C65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C50A3B-96BE-4CCD-8601-2F235BEEEC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E75B3C-E438-4959-B02E-F87EB6F85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2FC5-C156-49B1-A7B6-BF46F5B4563D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052ED0-E959-4199-AB52-6481E6B17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5E0074-FE2E-4FF7-9059-B246089A1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10637-3A85-4D06-A9A7-043E61BDB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508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6F8459-26D6-4A0C-B608-4294B3B78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D4B7FD-6639-481E-AEBF-D27B402CD1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BEB003-72CA-4EA8-BE30-2612E43A8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2FC5-C156-49B1-A7B6-BF46F5B4563D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867BA5-A7BF-4B3B-B74D-7515B543B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F7D8C7-66D5-4FAD-9606-E3DC50AC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10637-3A85-4D06-A9A7-043E61BDB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412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47A2EEC-8237-4944-A0B4-FE81226591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08DF61-25D5-41DD-A82A-32A6C3E332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5A7DFA-9802-4FEB-B721-659DC2713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2FC5-C156-49B1-A7B6-BF46F5B4563D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A3EF6F-88F2-4B60-97AE-5B6AE4111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67BA7-0940-4287-9856-BBE49C6F4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10637-3A85-4D06-A9A7-043E61BDB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491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EDD523-432B-41C7-8634-DEA2CE141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C2D359-FE15-45E6-8CC9-B355731BD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17075B-D545-415E-B811-BC5642A65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2FC5-C156-49B1-A7B6-BF46F5B4563D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096166-8248-42F6-B37B-FB42230F6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824B8B-62FC-4A12-BEA6-E91B693A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10637-3A85-4D06-A9A7-043E61BDB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167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577333-2ABA-4DCE-BB7B-3DB00E249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99C8CE-7CB9-4204-B4BA-4CFFD73CF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8935BA-CD44-4AF1-9E27-18F5A38F4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2FC5-C156-49B1-A7B6-BF46F5B4563D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F592A8-A051-4408-B8E9-1C8450BF7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CDDFE0-45F3-4A83-A341-197666F7F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10637-3A85-4D06-A9A7-043E61BDB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309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87750-5954-4363-978B-C746948B4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446F1B-651E-4597-8120-79C3D4F853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E21919A-A1A3-4EE2-84BC-41582AB082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FFCE8A-FBA9-4788-9498-C98AC7706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2FC5-C156-49B1-A7B6-BF46F5B4563D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7F152F-7E44-456F-A941-0DBBCA8E8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B51528-CE41-4814-8AFF-73C438985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10637-3A85-4D06-A9A7-043E61BDB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538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444AF4-993D-4581-99F1-93ACBB215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33DB10-B185-4485-BDAD-6A39861AE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8A4F81-75B4-47D1-BD0E-EC4176F090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C41B5B6-D527-4484-9E65-425EA05B62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B0F983B-0C0F-4A18-8809-6C70FA2B9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F1AFB1A-DEBC-4F65-940F-F50976EA9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2FC5-C156-49B1-A7B6-BF46F5B4563D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528EAB-414E-4BC4-96F2-0C5A9A5C5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CE563D0-D6BD-4BD4-9EFD-45792A90A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10637-3A85-4D06-A9A7-043E61BDB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535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6849F2-3EE1-45DA-99E3-52AC5A2EB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D805490-96DD-4DFB-8C90-4487AF49F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2FC5-C156-49B1-A7B6-BF46F5B4563D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5A11BDD-4EBD-4FD4-B99C-E941E10D8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54539F7-AAA8-439F-AFF7-257439C87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10637-3A85-4D06-A9A7-043E61BDB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582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5706749-DB23-4BEA-A42B-846A0D5BE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2FC5-C156-49B1-A7B6-BF46F5B4563D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C52D4C9-3A28-4B75-86D1-229F4F2CC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D798A4-8BCF-45F5-BB7D-C885C10F1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10637-3A85-4D06-A9A7-043E61BDB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306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E12E80-6C0C-4035-A024-6F7EED66D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26D897-F21E-4C55-A5E9-FDE29C631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A2B277-06E0-4971-B25C-C8D0338F3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DA2722-22EC-4E5E-8382-363959F35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2FC5-C156-49B1-A7B6-BF46F5B4563D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BDD742-9C3F-4695-BE94-40B01EAFA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A8B703-8414-42BF-BA66-38DA95A04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10637-3A85-4D06-A9A7-043E61BDB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155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2AA01E-C4BF-4FED-8CE8-D6F70A0B0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04994C-8C2F-4CA0-9843-841AA0F7FF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981A98-23CF-410C-860F-EE69E0271C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2E5FB0-0A1C-4CD4-92FF-DA244E390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2FC5-C156-49B1-A7B6-BF46F5B4563D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E47FE2-8E62-4251-BEF0-DA261E54A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194979-F55A-4AF7-AE0A-633F8D9B5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10637-3A85-4D06-A9A7-043E61BDB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137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D9015B0-9078-4F63-B616-F0C7174C1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49C613-9D43-4A5B-81F9-055B62480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2F3CE1-C192-4F46-81C6-EEA221802D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72FC5-C156-49B1-A7B6-BF46F5B4563D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0749D2-F958-4AB9-9E20-9BDB9D67A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2310A1-134C-4D9B-9AAB-A77CBEBBB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10637-3A85-4D06-A9A7-043E61BDB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89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raspberrypi.com/software/operating-systems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B412F6-F977-4318-B1BD-F29544B43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86855"/>
            <a:ext cx="9144000" cy="1723108"/>
          </a:xfrm>
        </p:spPr>
        <p:txBody>
          <a:bodyPr anchor="ctr">
            <a:normAutofit fontScale="90000"/>
          </a:bodyPr>
          <a:lstStyle/>
          <a:p>
            <a:r>
              <a:rPr lang="ko-KR" altLang="en-US" dirty="0"/>
              <a:t>데이터베이스 프로그래밍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실습과제</a:t>
            </a:r>
            <a:r>
              <a:rPr lang="en-US" altLang="ko-KR" dirty="0"/>
              <a:t>3)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B0DD50F-102E-4365-9B0B-12F9161FC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7108" y="3760116"/>
            <a:ext cx="6330892" cy="2361283"/>
          </a:xfrm>
        </p:spPr>
        <p:txBody>
          <a:bodyPr>
            <a:normAutofit/>
          </a:bodyPr>
          <a:lstStyle/>
          <a:p>
            <a:pPr marL="457200" indent="-457200" algn="l">
              <a:buAutoNum type="arabicPeriod"/>
            </a:pPr>
            <a:r>
              <a:rPr lang="en-US" altLang="ko-KR" dirty="0"/>
              <a:t>VMWare</a:t>
            </a:r>
            <a:r>
              <a:rPr lang="ko-KR" altLang="en-US" dirty="0"/>
              <a:t>를 이용한 리눅스 서버 설치</a:t>
            </a:r>
            <a:endParaRPr lang="en-US" altLang="ko-KR" dirty="0"/>
          </a:p>
          <a:p>
            <a:pPr marL="457200" indent="-457200" algn="l">
              <a:buAutoNum type="arabicPeriod"/>
            </a:pPr>
            <a:r>
              <a:rPr lang="ko-KR" altLang="en-US" dirty="0"/>
              <a:t>리눅스 기본 설정</a:t>
            </a:r>
            <a:r>
              <a:rPr lang="en-US" altLang="ko-KR" dirty="0"/>
              <a:t>(</a:t>
            </a:r>
            <a:r>
              <a:rPr lang="ko-KR" altLang="en-US" dirty="0"/>
              <a:t>한글 설정</a:t>
            </a:r>
            <a:r>
              <a:rPr lang="en-US" altLang="ko-KR" dirty="0"/>
              <a:t>, VM tool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pPr marL="457200" indent="-457200" algn="l">
              <a:buAutoNum type="arabicPeriod"/>
            </a:pPr>
            <a:r>
              <a:rPr lang="en-US" altLang="ko-KR" dirty="0"/>
              <a:t>Nginx + php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MySQL </a:t>
            </a:r>
            <a:r>
              <a:rPr lang="ko-KR" altLang="en-US" dirty="0"/>
              <a:t>설치 및 연동</a:t>
            </a:r>
            <a:endParaRPr lang="en-US" altLang="ko-KR" dirty="0"/>
          </a:p>
          <a:p>
            <a:pPr marL="457200" indent="-457200" algn="l">
              <a:buAutoNum type="arabicPeriod"/>
            </a:pPr>
            <a:r>
              <a:rPr lang="ko-KR" altLang="en-US" dirty="0"/>
              <a:t>시스템 관리 </a:t>
            </a:r>
            <a:r>
              <a:rPr lang="en-US" altLang="ko-KR" dirty="0"/>
              <a:t>/ virtual host</a:t>
            </a:r>
          </a:p>
          <a:p>
            <a:pPr marL="457200" indent="-457200" algn="l">
              <a:buAutoNum type="arabicPeriod"/>
            </a:pPr>
            <a:endParaRPr lang="en-US" altLang="ko-KR" dirty="0"/>
          </a:p>
          <a:p>
            <a:pPr marL="457200" indent="-457200" algn="l">
              <a:buAutoNum type="arabicPeriod"/>
            </a:pP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C81525D-8710-4754-8B2E-1183B6367D2B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DF41897-F2AA-461D-8576-BDF13DDC2F91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251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28C0A2A-05E5-4B53-ACBB-40FBDAB67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1962150"/>
            <a:ext cx="4076700" cy="4105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D08E1B-8478-4642-9DA7-FFB245811ED3}"/>
              </a:ext>
            </a:extLst>
          </p:cNvPr>
          <p:cNvSpPr/>
          <p:nvPr/>
        </p:nvSpPr>
        <p:spPr>
          <a:xfrm>
            <a:off x="1073154" y="3009900"/>
            <a:ext cx="3740146" cy="673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049234-11FC-436E-B7BB-DD39D925E491}"/>
              </a:ext>
            </a:extLst>
          </p:cNvPr>
          <p:cNvSpPr/>
          <p:nvPr/>
        </p:nvSpPr>
        <p:spPr>
          <a:xfrm>
            <a:off x="3263901" y="5738814"/>
            <a:ext cx="920750" cy="303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5BA509-398E-4133-AF6C-5D55FCCD6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874" y="1962149"/>
            <a:ext cx="4086225" cy="4105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7F49426-87A3-4D2D-B876-BB89D4F379A8}"/>
              </a:ext>
            </a:extLst>
          </p:cNvPr>
          <p:cNvSpPr/>
          <p:nvPr/>
        </p:nvSpPr>
        <p:spPr>
          <a:xfrm>
            <a:off x="9931401" y="5764212"/>
            <a:ext cx="920750" cy="303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358143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35283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33796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7898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5303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51764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073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F9AD96A-9642-4EBA-AD19-2C51E7BBD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1962150"/>
            <a:ext cx="4086225" cy="4105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591864-967D-408F-8CE7-4A51FB1CB1AD}"/>
              </a:ext>
            </a:extLst>
          </p:cNvPr>
          <p:cNvSpPr/>
          <p:nvPr/>
        </p:nvSpPr>
        <p:spPr>
          <a:xfrm>
            <a:off x="3263901" y="5738814"/>
            <a:ext cx="920750" cy="303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4691E5-37A6-4B6D-837C-4127341D3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874" y="1962150"/>
            <a:ext cx="4086225" cy="4105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FFD9D62-8882-4D24-AD2E-34201916B226}"/>
              </a:ext>
            </a:extLst>
          </p:cNvPr>
          <p:cNvSpPr/>
          <p:nvPr/>
        </p:nvSpPr>
        <p:spPr>
          <a:xfrm>
            <a:off x="9956801" y="5738814"/>
            <a:ext cx="920750" cy="303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2727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3F2F7AF-E6BD-46BB-9145-315C481F0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106" y="1839118"/>
            <a:ext cx="6654987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DE6D58-539F-43F1-BF81-101D47664554}"/>
              </a:ext>
            </a:extLst>
          </p:cNvPr>
          <p:cNvSpPr/>
          <p:nvPr/>
        </p:nvSpPr>
        <p:spPr>
          <a:xfrm>
            <a:off x="1181100" y="2479676"/>
            <a:ext cx="1689099" cy="279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9E49FAA-0601-4C29-B609-48F72A36C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899" y="2305049"/>
            <a:ext cx="4267200" cy="34194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519D78F-ED5E-41A6-A6FE-0D006368C93D}"/>
              </a:ext>
            </a:extLst>
          </p:cNvPr>
          <p:cNvSpPr/>
          <p:nvPr/>
        </p:nvSpPr>
        <p:spPr>
          <a:xfrm>
            <a:off x="9664701" y="5053806"/>
            <a:ext cx="952499" cy="3817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6572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52EBFB5-EB93-45AF-AA21-13B6CE99B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1996281"/>
            <a:ext cx="6086475" cy="43918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0EF24C-51F1-4D5B-AC61-232DA32D3FE1}"/>
              </a:ext>
            </a:extLst>
          </p:cNvPr>
          <p:cNvSpPr/>
          <p:nvPr/>
        </p:nvSpPr>
        <p:spPr>
          <a:xfrm>
            <a:off x="2070100" y="4676776"/>
            <a:ext cx="4368800" cy="2635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5E3B81-BCD6-40F9-9DA3-61F65076659A}"/>
              </a:ext>
            </a:extLst>
          </p:cNvPr>
          <p:cNvSpPr txBox="1"/>
          <p:nvPr/>
        </p:nvSpPr>
        <p:spPr>
          <a:xfrm>
            <a:off x="7162800" y="1811615"/>
            <a:ext cx="4725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Guest OS</a:t>
            </a:r>
            <a:r>
              <a:rPr lang="ko-KR" altLang="en-US" dirty="0"/>
              <a:t>에서 </a:t>
            </a:r>
            <a:r>
              <a:rPr lang="en-US" altLang="ko-KR" dirty="0"/>
              <a:t>Ctrl + Alt </a:t>
            </a:r>
            <a:r>
              <a:rPr lang="ko-KR" altLang="en-US" dirty="0"/>
              <a:t>입력 시 </a:t>
            </a:r>
            <a:r>
              <a:rPr lang="en-US" altLang="ko-KR" dirty="0"/>
              <a:t>Host OS</a:t>
            </a:r>
            <a:r>
              <a:rPr lang="ko-KR" altLang="en-US" dirty="0"/>
              <a:t>로</a:t>
            </a:r>
            <a:endParaRPr lang="en-US" altLang="ko-KR" dirty="0"/>
          </a:p>
          <a:p>
            <a:r>
              <a:rPr lang="ko-KR" altLang="en-US" dirty="0"/>
              <a:t>제어가 변경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CD3ABBC-7593-4EE0-9364-7D834E8B4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575" y="3416300"/>
            <a:ext cx="7410450" cy="2971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21A4131-8130-4288-AD4F-A1D8FC7A0B50}"/>
              </a:ext>
            </a:extLst>
          </p:cNvPr>
          <p:cNvSpPr/>
          <p:nvPr/>
        </p:nvSpPr>
        <p:spPr>
          <a:xfrm>
            <a:off x="10985500" y="5930900"/>
            <a:ext cx="1025525" cy="431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267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DD7A00C-998F-4F94-9D77-BD55238F63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4" y="1865312"/>
            <a:ext cx="4495796" cy="3257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3ED692A-8B62-4E09-8727-4FA46FDF9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194" y="1850231"/>
            <a:ext cx="5886956" cy="47537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7877BBE-4E4C-4E26-9BF1-B73D2E62A6F4}"/>
              </a:ext>
            </a:extLst>
          </p:cNvPr>
          <p:cNvSpPr/>
          <p:nvPr/>
        </p:nvSpPr>
        <p:spPr>
          <a:xfrm>
            <a:off x="11082337" y="6261099"/>
            <a:ext cx="785814" cy="3428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9227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CFC2842-7411-41AF-9EF9-8D3E626F5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1839118"/>
            <a:ext cx="4965691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BB53F2-38FB-494E-9ACF-76478126E600}"/>
              </a:ext>
            </a:extLst>
          </p:cNvPr>
          <p:cNvSpPr/>
          <p:nvPr/>
        </p:nvSpPr>
        <p:spPr>
          <a:xfrm>
            <a:off x="5194300" y="5847561"/>
            <a:ext cx="685794" cy="3428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16E16B-D631-4ACC-AFC9-7C228C6BA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8231"/>
            <a:ext cx="5950443" cy="46331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16EE5CE-E6EB-4C18-A2A2-EE7A4F636D66}"/>
              </a:ext>
            </a:extLst>
          </p:cNvPr>
          <p:cNvSpPr/>
          <p:nvPr/>
        </p:nvSpPr>
        <p:spPr>
          <a:xfrm>
            <a:off x="11277597" y="6038451"/>
            <a:ext cx="761997" cy="3428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1705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C9C8C3E-14B4-4601-A978-24DFFE13C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839118"/>
            <a:ext cx="4979866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BCDF72EC-184A-40B8-AC49-9B2D7636AA4A}"/>
              </a:ext>
            </a:extLst>
          </p:cNvPr>
          <p:cNvSpPr/>
          <p:nvPr/>
        </p:nvSpPr>
        <p:spPr>
          <a:xfrm>
            <a:off x="5132273" y="5853122"/>
            <a:ext cx="685794" cy="3428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6C4DB9C-357E-4837-B7A6-685AB1ABA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775" y="1733551"/>
            <a:ext cx="5818066" cy="45624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815AAD7-4D8E-4CA6-BB65-66F6F5097C54}"/>
              </a:ext>
            </a:extLst>
          </p:cNvPr>
          <p:cNvSpPr/>
          <p:nvPr/>
        </p:nvSpPr>
        <p:spPr>
          <a:xfrm>
            <a:off x="6134100" y="4178300"/>
            <a:ext cx="5842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6D9E67-C53E-4F62-96B5-3695D9EB1D73}"/>
              </a:ext>
            </a:extLst>
          </p:cNvPr>
          <p:cNvSpPr/>
          <p:nvPr/>
        </p:nvSpPr>
        <p:spPr>
          <a:xfrm>
            <a:off x="11061699" y="5969000"/>
            <a:ext cx="830142" cy="327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092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47EB5AE-1700-483C-8807-9939EC0DB4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5944"/>
            <a:ext cx="7191375" cy="2705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E910A3E-220C-49D8-B828-C27C3DFB0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475" y="2387599"/>
            <a:ext cx="5124450" cy="4105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4647A61-4C75-4A71-BBAB-AF83205D25CE}"/>
              </a:ext>
            </a:extLst>
          </p:cNvPr>
          <p:cNvSpPr/>
          <p:nvPr/>
        </p:nvSpPr>
        <p:spPr>
          <a:xfrm>
            <a:off x="10413999" y="5626100"/>
            <a:ext cx="830142" cy="327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1E46D-7BCF-4E5F-8EF3-31F426C9F59B}"/>
              </a:ext>
            </a:extLst>
          </p:cNvPr>
          <p:cNvSpPr txBox="1"/>
          <p:nvPr/>
        </p:nvSpPr>
        <p:spPr>
          <a:xfrm>
            <a:off x="8737165" y="793820"/>
            <a:ext cx="3130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+ </a:t>
            </a:r>
            <a:r>
              <a:rPr lang="ko-KR" altLang="en-US" dirty="0"/>
              <a:t>설치하는 컴퓨터마다 다름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없으면 패스</a:t>
            </a:r>
            <a:r>
              <a:rPr lang="en-US" altLang="ko-KR" dirty="0"/>
              <a:t>~~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DF4B126-5DC1-450C-A4BF-581DA5343612}"/>
              </a:ext>
            </a:extLst>
          </p:cNvPr>
          <p:cNvCxnSpPr>
            <a:stCxn id="9" idx="2"/>
          </p:cNvCxnSpPr>
          <p:nvPr/>
        </p:nvCxnSpPr>
        <p:spPr>
          <a:xfrm flipH="1">
            <a:off x="9931400" y="1440151"/>
            <a:ext cx="371258" cy="31008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606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310CAAD-1AEA-4126-842E-9AFAABF1A1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1839118"/>
            <a:ext cx="6718602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AC5EB436-FB23-4353-9B45-42A58A688C8F}"/>
              </a:ext>
            </a:extLst>
          </p:cNvPr>
          <p:cNvSpPr/>
          <p:nvPr/>
        </p:nvSpPr>
        <p:spPr>
          <a:xfrm>
            <a:off x="6705599" y="5863432"/>
            <a:ext cx="927406" cy="327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1D10E90-42BF-4B81-A8FE-1D263D72A7A8}"/>
              </a:ext>
            </a:extLst>
          </p:cNvPr>
          <p:cNvSpPr/>
          <p:nvPr/>
        </p:nvSpPr>
        <p:spPr>
          <a:xfrm>
            <a:off x="838200" y="3286524"/>
            <a:ext cx="927406" cy="327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2818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3C70177-18E2-440D-8249-EBA9A508C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1981992"/>
            <a:ext cx="6627422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31E944FB-8FD0-4F3B-A75F-A8B2DA0D0159}"/>
              </a:ext>
            </a:extLst>
          </p:cNvPr>
          <p:cNvSpPr/>
          <p:nvPr/>
        </p:nvSpPr>
        <p:spPr>
          <a:xfrm>
            <a:off x="1066799" y="3167063"/>
            <a:ext cx="6475025" cy="327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F6F9C7-4107-4346-9C16-EDF1345217CF}"/>
              </a:ext>
            </a:extLst>
          </p:cNvPr>
          <p:cNvSpPr/>
          <p:nvPr/>
        </p:nvSpPr>
        <p:spPr>
          <a:xfrm>
            <a:off x="6705599" y="6006306"/>
            <a:ext cx="836225" cy="327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FD1BA82-D5F1-4432-B08C-CC8A4E8F6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00" y="3955258"/>
            <a:ext cx="5124450" cy="1447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9239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808F01-3778-4069-9907-889580C04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461E72-2B25-4B77-BDE3-8DD31444F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이미지 다운로드</a:t>
            </a:r>
            <a:r>
              <a:rPr lang="en-US" altLang="ko-KR" dirty="0"/>
              <a:t>(2022-07-01-raspios-bullseye-i386.iso)</a:t>
            </a:r>
            <a:endParaRPr lang="ko-KR" altLang="en-US" dirty="0"/>
          </a:p>
          <a:p>
            <a:r>
              <a:rPr lang="en-US" altLang="ko-KR" dirty="0">
                <a:hlinkClick r:id="rId2"/>
              </a:rPr>
              <a:t>https://www.raspberrypi.com/software/operating-systems/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029325-F10D-4EAA-808B-62BD19745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22599"/>
            <a:ext cx="10839450" cy="3470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5750331-F276-4B33-935F-EF6BE226CC5B}"/>
              </a:ext>
            </a:extLst>
          </p:cNvPr>
          <p:cNvSpPr/>
          <p:nvPr/>
        </p:nvSpPr>
        <p:spPr>
          <a:xfrm>
            <a:off x="9779000" y="4470400"/>
            <a:ext cx="1898650" cy="889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ECC922D-DF3F-444C-8E80-0602DF61339E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0F3FCF0-C3A4-43F5-A276-31ED76B0F124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106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F4FC52E-E6A0-4080-BF88-3FFC3D3D1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1652" y="1825625"/>
            <a:ext cx="6728696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278FBA-4B42-4960-ADAF-FF7CD3ED7ADD}"/>
              </a:ext>
            </a:extLst>
          </p:cNvPr>
          <p:cNvSpPr/>
          <p:nvPr/>
        </p:nvSpPr>
        <p:spPr>
          <a:xfrm>
            <a:off x="8496299" y="5849939"/>
            <a:ext cx="964049" cy="327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0303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9AA27FB-8613-4E44-B0A1-DD2A03FEA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1993105"/>
            <a:ext cx="5618979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CDBC6A11-DB4C-4E62-9649-27E2EBD459E4}"/>
              </a:ext>
            </a:extLst>
          </p:cNvPr>
          <p:cNvSpPr/>
          <p:nvPr/>
        </p:nvSpPr>
        <p:spPr>
          <a:xfrm>
            <a:off x="1079499" y="2862263"/>
            <a:ext cx="1371601" cy="327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3FC282-9A44-4F01-AC40-05436C7B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925" y="2565401"/>
            <a:ext cx="4333875" cy="3438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583F1D5-B655-41DC-9F3B-E8983F9141E0}"/>
              </a:ext>
            </a:extLst>
          </p:cNvPr>
          <p:cNvSpPr/>
          <p:nvPr/>
        </p:nvSpPr>
        <p:spPr>
          <a:xfrm>
            <a:off x="10299698" y="5613401"/>
            <a:ext cx="1054099" cy="419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1056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DA63871-9BCD-41BA-93F6-097230F608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9175" y="2129631"/>
            <a:ext cx="4362450" cy="3438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B46B2BBC-BF1D-406C-BD8D-8B0BE3CFB009}"/>
              </a:ext>
            </a:extLst>
          </p:cNvPr>
          <p:cNvSpPr/>
          <p:nvPr/>
        </p:nvSpPr>
        <p:spPr>
          <a:xfrm>
            <a:off x="4327526" y="5149854"/>
            <a:ext cx="1054099" cy="419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C1C27E0-0E11-43F7-8FD3-29B1C0B93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276" y="2129631"/>
            <a:ext cx="4343400" cy="3457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52CABA3-EC48-4D17-847E-AA0A845FA477}"/>
              </a:ext>
            </a:extLst>
          </p:cNvPr>
          <p:cNvSpPr/>
          <p:nvPr/>
        </p:nvSpPr>
        <p:spPr>
          <a:xfrm>
            <a:off x="8035926" y="3540138"/>
            <a:ext cx="2825750" cy="1095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58B60C7-9234-4C63-AE82-969C85E58D2B}"/>
              </a:ext>
            </a:extLst>
          </p:cNvPr>
          <p:cNvSpPr/>
          <p:nvPr/>
        </p:nvSpPr>
        <p:spPr>
          <a:xfrm>
            <a:off x="9807577" y="5168115"/>
            <a:ext cx="1054099" cy="419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0990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7DEC803-335F-4C58-B8D7-1DD135125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2295525"/>
            <a:ext cx="4343400" cy="3438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719AC5-D1D1-4740-A904-B6425997B407}"/>
              </a:ext>
            </a:extLst>
          </p:cNvPr>
          <p:cNvSpPr/>
          <p:nvPr/>
        </p:nvSpPr>
        <p:spPr>
          <a:xfrm>
            <a:off x="3235326" y="5314959"/>
            <a:ext cx="1054099" cy="419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3406E0-8F72-41DA-A0B1-85A5019EC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262" y="2238375"/>
            <a:ext cx="4333875" cy="3495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E2522F5-D45A-40B6-9448-3A12A18854BA}"/>
              </a:ext>
            </a:extLst>
          </p:cNvPr>
          <p:cNvSpPr/>
          <p:nvPr/>
        </p:nvSpPr>
        <p:spPr>
          <a:xfrm>
            <a:off x="9698038" y="5314959"/>
            <a:ext cx="1054099" cy="419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3723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업데이트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0B81D14-868B-4CB3-A684-523624F22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93105"/>
            <a:ext cx="5492785" cy="435133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1F0F4-36A1-4782-8EF6-D565EB957043}"/>
              </a:ext>
            </a:extLst>
          </p:cNvPr>
          <p:cNvSpPr/>
          <p:nvPr/>
        </p:nvSpPr>
        <p:spPr>
          <a:xfrm>
            <a:off x="1658939" y="2159010"/>
            <a:ext cx="398462" cy="419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39E0779-658A-40DA-9CD8-BA7DB1EF2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050" y="2578101"/>
            <a:ext cx="6286500" cy="350520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CF2C22A-5725-48E8-BC74-F0739836AAB3}"/>
              </a:ext>
            </a:extLst>
          </p:cNvPr>
          <p:cNvCxnSpPr>
            <a:endCxn id="8" idx="1"/>
          </p:cNvCxnSpPr>
          <p:nvPr/>
        </p:nvCxnSpPr>
        <p:spPr>
          <a:xfrm>
            <a:off x="2057401" y="2416174"/>
            <a:ext cx="3422649" cy="19145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442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업데이트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5999E3B-F748-4412-96E4-8D551CE1E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27200"/>
            <a:ext cx="10206543" cy="359409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FAB05B3-2DDB-4087-96AE-4A2B18563B11}"/>
              </a:ext>
            </a:extLst>
          </p:cNvPr>
          <p:cNvSpPr/>
          <p:nvPr/>
        </p:nvSpPr>
        <p:spPr>
          <a:xfrm>
            <a:off x="4302126" y="2708276"/>
            <a:ext cx="2352674" cy="419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8574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업데이트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A0F71FE-51CE-4C74-997D-1EAFB4182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1953419"/>
            <a:ext cx="9568992" cy="62468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A9D8CF8-9912-4685-9512-527E4A434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3" y="2862262"/>
            <a:ext cx="8407607" cy="282733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216C847-A728-4876-9D6A-9E0BD88232DD}"/>
              </a:ext>
            </a:extLst>
          </p:cNvPr>
          <p:cNvSpPr/>
          <p:nvPr/>
        </p:nvSpPr>
        <p:spPr>
          <a:xfrm>
            <a:off x="6626226" y="1974849"/>
            <a:ext cx="3711574" cy="6032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8479393-6AEC-4A98-B126-491F5CB31E53}"/>
              </a:ext>
            </a:extLst>
          </p:cNvPr>
          <p:cNvSpPr/>
          <p:nvPr/>
        </p:nvSpPr>
        <p:spPr>
          <a:xfrm>
            <a:off x="4479926" y="5283199"/>
            <a:ext cx="473074" cy="368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7171CA7-013A-4692-BFF5-2ED8828A5F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998"/>
          <a:stretch/>
        </p:blipFill>
        <p:spPr>
          <a:xfrm>
            <a:off x="914403" y="5778500"/>
            <a:ext cx="10210797" cy="82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177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업데이트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E5D8E62-CA9F-49F4-A78A-FC76E83E3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18894"/>
            <a:ext cx="5689591" cy="509976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C00A48-5763-48C4-848B-DDA2E1E68CB1}"/>
              </a:ext>
            </a:extLst>
          </p:cNvPr>
          <p:cNvSpPr/>
          <p:nvPr/>
        </p:nvSpPr>
        <p:spPr>
          <a:xfrm>
            <a:off x="762006" y="6350357"/>
            <a:ext cx="1498600" cy="368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3BD1C4-1ED1-499C-AE42-32DCAECDC246}"/>
              </a:ext>
            </a:extLst>
          </p:cNvPr>
          <p:cNvSpPr txBox="1"/>
          <p:nvPr/>
        </p:nvSpPr>
        <p:spPr>
          <a:xfrm>
            <a:off x="7099300" y="246380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q </a:t>
            </a:r>
            <a:r>
              <a:rPr lang="ko-KR" altLang="en-US" dirty="0"/>
              <a:t>입력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BF48016-B2F2-48F2-BC91-7B9A4F947504}"/>
              </a:ext>
            </a:extLst>
          </p:cNvPr>
          <p:cNvCxnSpPr>
            <a:stCxn id="8" idx="1"/>
            <a:endCxn id="7" idx="3"/>
          </p:cNvCxnSpPr>
          <p:nvPr/>
        </p:nvCxnSpPr>
        <p:spPr>
          <a:xfrm flipH="1">
            <a:off x="2260606" y="2648466"/>
            <a:ext cx="4838694" cy="388604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4B1FCB6A-6826-433C-B8C6-CB5983CD7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133" y="3017798"/>
            <a:ext cx="5238750" cy="7524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8AAFFF3-DF4E-4F43-B962-8ABC9E536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953" y="4016692"/>
            <a:ext cx="7324725" cy="6191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4541CFD-8621-404F-93D9-7441D1B80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4393" y="4787560"/>
            <a:ext cx="5972175" cy="8477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9566BE6-F3B0-4DBE-AAF3-F6537C03EC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6458" y="5785182"/>
            <a:ext cx="7151713" cy="42068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B378C8-A03A-42D0-B285-2925095463F0}"/>
              </a:ext>
            </a:extLst>
          </p:cNvPr>
          <p:cNvSpPr/>
          <p:nvPr/>
        </p:nvSpPr>
        <p:spPr>
          <a:xfrm>
            <a:off x="8732830" y="5785182"/>
            <a:ext cx="3233738" cy="3373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AD7F072-BF0C-4F02-AAC6-D962AA3801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3768" y="6309418"/>
            <a:ext cx="5008202" cy="42068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13E21B3-CD88-4F51-8B9A-2F09F742CE05}"/>
              </a:ext>
            </a:extLst>
          </p:cNvPr>
          <p:cNvSpPr/>
          <p:nvPr/>
        </p:nvSpPr>
        <p:spPr>
          <a:xfrm>
            <a:off x="8732830" y="6309418"/>
            <a:ext cx="1198564" cy="420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7008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Raspberry Pi Desktop </a:t>
            </a:r>
            <a:r>
              <a:rPr lang="ko-KR" altLang="en-US" dirty="0"/>
              <a:t>한글설정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BEFFBA1-93E6-4726-9F8C-B6CBBE9F7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1690687"/>
            <a:ext cx="4211680" cy="48021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1813F5-676E-4F48-A30B-4798A1590C37}"/>
              </a:ext>
            </a:extLst>
          </p:cNvPr>
          <p:cNvSpPr/>
          <p:nvPr/>
        </p:nvSpPr>
        <p:spPr>
          <a:xfrm>
            <a:off x="838200" y="1879957"/>
            <a:ext cx="406395" cy="368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64BF0EA-7517-470E-BABD-E4CF7F8671B6}"/>
              </a:ext>
            </a:extLst>
          </p:cNvPr>
          <p:cNvSpPr/>
          <p:nvPr/>
        </p:nvSpPr>
        <p:spPr>
          <a:xfrm>
            <a:off x="838200" y="5321300"/>
            <a:ext cx="1358897" cy="368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CD4C27-712D-4345-A1C4-35273506A2CB}"/>
              </a:ext>
            </a:extLst>
          </p:cNvPr>
          <p:cNvSpPr/>
          <p:nvPr/>
        </p:nvSpPr>
        <p:spPr>
          <a:xfrm>
            <a:off x="2794000" y="6061072"/>
            <a:ext cx="2171700" cy="368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90A96F8-C466-4884-8EFE-19C93D7EA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381" y="1690687"/>
            <a:ext cx="3886200" cy="3238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C02700B-7C4D-4227-9CA0-C999B075859E}"/>
              </a:ext>
            </a:extLst>
          </p:cNvPr>
          <p:cNvSpPr/>
          <p:nvPr/>
        </p:nvSpPr>
        <p:spPr>
          <a:xfrm>
            <a:off x="8039100" y="1971672"/>
            <a:ext cx="1066800" cy="368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4075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Raspberry Pi Desktop </a:t>
            </a:r>
            <a:r>
              <a:rPr lang="ko-KR" altLang="en-US" dirty="0"/>
              <a:t>한글설정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DA9684C2-6FA7-49FB-86F4-EFCA0BECE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3" y="1809750"/>
            <a:ext cx="5181600" cy="41529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D4628CB-B7DB-46AE-84A8-8C3E78B19245}"/>
              </a:ext>
            </a:extLst>
          </p:cNvPr>
          <p:cNvSpPr/>
          <p:nvPr/>
        </p:nvSpPr>
        <p:spPr>
          <a:xfrm>
            <a:off x="3695701" y="2159000"/>
            <a:ext cx="990600" cy="2920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6D9CB0-B437-4546-81DF-1F03EB7B846D}"/>
              </a:ext>
            </a:extLst>
          </p:cNvPr>
          <p:cNvSpPr/>
          <p:nvPr/>
        </p:nvSpPr>
        <p:spPr>
          <a:xfrm>
            <a:off x="3009900" y="2562226"/>
            <a:ext cx="1676401" cy="300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6BA0E82-8184-4A78-A547-84E5DFC7D2B6}"/>
              </a:ext>
            </a:extLst>
          </p:cNvPr>
          <p:cNvCxnSpPr/>
          <p:nvPr/>
        </p:nvCxnSpPr>
        <p:spPr>
          <a:xfrm>
            <a:off x="3695701" y="2862263"/>
            <a:ext cx="990600" cy="14557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4A307B-DA77-422F-8805-1F22A019BC81}"/>
              </a:ext>
            </a:extLst>
          </p:cNvPr>
          <p:cNvSpPr/>
          <p:nvPr/>
        </p:nvSpPr>
        <p:spPr>
          <a:xfrm>
            <a:off x="3352800" y="4402139"/>
            <a:ext cx="2743200" cy="10715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CA03FE-F073-4AFF-A8DD-3C2E0199660B}"/>
              </a:ext>
            </a:extLst>
          </p:cNvPr>
          <p:cNvSpPr/>
          <p:nvPr/>
        </p:nvSpPr>
        <p:spPr>
          <a:xfrm>
            <a:off x="5143500" y="5511009"/>
            <a:ext cx="850897" cy="3436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3413460-80BF-4BDE-B439-78466371E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772" y="1809749"/>
            <a:ext cx="5007884" cy="415287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E75404-A5DC-41C3-94FA-9BAB910B4058}"/>
              </a:ext>
            </a:extLst>
          </p:cNvPr>
          <p:cNvSpPr/>
          <p:nvPr/>
        </p:nvSpPr>
        <p:spPr>
          <a:xfrm>
            <a:off x="9207500" y="3203575"/>
            <a:ext cx="2273300" cy="415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4D5FFE4-0A09-4B23-B651-55A43A7BEFD2}"/>
              </a:ext>
            </a:extLst>
          </p:cNvPr>
          <p:cNvSpPr/>
          <p:nvPr/>
        </p:nvSpPr>
        <p:spPr>
          <a:xfrm>
            <a:off x="7480298" y="3941765"/>
            <a:ext cx="3416301" cy="10715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5CC7512-17A7-433B-853F-3A96F8E5B24E}"/>
              </a:ext>
            </a:extLst>
          </p:cNvPr>
          <p:cNvSpPr/>
          <p:nvPr/>
        </p:nvSpPr>
        <p:spPr>
          <a:xfrm>
            <a:off x="9715500" y="5013325"/>
            <a:ext cx="1181099" cy="4976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613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1AD376B-EF0E-4465-913A-4AFA78A4EE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5478" y="1825625"/>
            <a:ext cx="6541043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1DA76E-2A60-4298-9EB0-41C972A9D8E9}"/>
              </a:ext>
            </a:extLst>
          </p:cNvPr>
          <p:cNvSpPr/>
          <p:nvPr/>
        </p:nvSpPr>
        <p:spPr>
          <a:xfrm>
            <a:off x="4175125" y="3049586"/>
            <a:ext cx="1387475" cy="11668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63867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Raspberry Pi Desktop </a:t>
            </a:r>
            <a:r>
              <a:rPr lang="ko-KR" altLang="en-US" dirty="0"/>
              <a:t>한글설정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DD8ACF1-9AA7-4194-B05F-AA19BAB96C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690688"/>
            <a:ext cx="5820199" cy="458311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771B4A-DD2C-4459-88D3-0216B476F91B}"/>
              </a:ext>
            </a:extLst>
          </p:cNvPr>
          <p:cNvSpPr/>
          <p:nvPr/>
        </p:nvSpPr>
        <p:spPr>
          <a:xfrm>
            <a:off x="3390900" y="3429000"/>
            <a:ext cx="2273300" cy="415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2D4561-6389-468B-B841-A5776A027DBF}"/>
              </a:ext>
            </a:extLst>
          </p:cNvPr>
          <p:cNvSpPr/>
          <p:nvPr/>
        </p:nvSpPr>
        <p:spPr>
          <a:xfrm>
            <a:off x="1612900" y="4305300"/>
            <a:ext cx="5045498" cy="1371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A588FA1-BD09-4B34-AE4E-A88C71F42CCD}"/>
              </a:ext>
            </a:extLst>
          </p:cNvPr>
          <p:cNvSpPr/>
          <p:nvPr/>
        </p:nvSpPr>
        <p:spPr>
          <a:xfrm>
            <a:off x="5397500" y="5721350"/>
            <a:ext cx="1092200" cy="415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3010521-929B-44FF-AC95-369D286DE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900" y="1690688"/>
            <a:ext cx="3905250" cy="324802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560D874-BCE3-4BC5-B71C-82729109C8D7}"/>
              </a:ext>
            </a:extLst>
          </p:cNvPr>
          <p:cNvSpPr/>
          <p:nvPr/>
        </p:nvSpPr>
        <p:spPr>
          <a:xfrm>
            <a:off x="10910677" y="4519613"/>
            <a:ext cx="843174" cy="415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0CCD860-19CC-4559-89E1-3D5B26F55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1851" y="5205412"/>
            <a:ext cx="4162000" cy="10405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2790145-7B14-4E3B-859E-D347E95DC74D}"/>
              </a:ext>
            </a:extLst>
          </p:cNvPr>
          <p:cNvSpPr/>
          <p:nvPr/>
        </p:nvSpPr>
        <p:spPr>
          <a:xfrm>
            <a:off x="10275678" y="5829987"/>
            <a:ext cx="843174" cy="415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5909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Raspberry Pi Desktop </a:t>
            </a:r>
            <a:r>
              <a:rPr lang="ko-KR" altLang="en-US" dirty="0"/>
              <a:t>한글설정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BCF22CF-94F7-4E31-90E2-331AA2A44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1825626"/>
            <a:ext cx="3644897" cy="19390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3A3190A-E420-41F3-B7B8-A77468AC9275}"/>
              </a:ext>
            </a:extLst>
          </p:cNvPr>
          <p:cNvSpPr/>
          <p:nvPr/>
        </p:nvSpPr>
        <p:spPr>
          <a:xfrm>
            <a:off x="1282700" y="3286124"/>
            <a:ext cx="838200" cy="415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69C7D9-AE58-473C-A1CB-EC3E13BDC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090" y="1801814"/>
            <a:ext cx="7986060" cy="13255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BF4F9BF-C69F-4847-85BD-DA823B3A3801}"/>
              </a:ext>
            </a:extLst>
          </p:cNvPr>
          <p:cNvSpPr/>
          <p:nvPr/>
        </p:nvSpPr>
        <p:spPr>
          <a:xfrm>
            <a:off x="7077074" y="2708276"/>
            <a:ext cx="4791075" cy="415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FE78F4E-FE43-4050-841B-07DCC8700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800" y="4383437"/>
            <a:ext cx="10104687" cy="5753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4011C6-4738-45DE-B098-0D96222E38C8}"/>
              </a:ext>
            </a:extLst>
          </p:cNvPr>
          <p:cNvSpPr/>
          <p:nvPr/>
        </p:nvSpPr>
        <p:spPr>
          <a:xfrm>
            <a:off x="4892674" y="4380269"/>
            <a:ext cx="6975475" cy="5753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643BB93-8000-49D1-99E9-CB35B347C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649" y="5321299"/>
            <a:ext cx="10285349" cy="48259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D00F104-C115-4160-A040-3BED4AAD66A5}"/>
              </a:ext>
            </a:extLst>
          </p:cNvPr>
          <p:cNvSpPr/>
          <p:nvPr/>
        </p:nvSpPr>
        <p:spPr>
          <a:xfrm>
            <a:off x="7581906" y="5253923"/>
            <a:ext cx="4348092" cy="5753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584B418-B7C2-4A71-97E4-371DAE5D22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4649" y="6061610"/>
            <a:ext cx="5057551" cy="43126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954F27-D17B-4EF3-8F49-E0CCCE1C2391}"/>
              </a:ext>
            </a:extLst>
          </p:cNvPr>
          <p:cNvSpPr/>
          <p:nvPr/>
        </p:nvSpPr>
        <p:spPr>
          <a:xfrm>
            <a:off x="5563201" y="6061609"/>
            <a:ext cx="1126294" cy="4312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7699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Raspberry Pi Desktop </a:t>
            </a:r>
            <a:r>
              <a:rPr lang="ko-KR" altLang="en-US" dirty="0"/>
              <a:t>한글설정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F30586AA-D486-443C-8809-EEAD6DC13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793874"/>
            <a:ext cx="6299193" cy="145981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578BCFD-CF5A-4DC2-A020-E5E4D0AA2DF6}"/>
              </a:ext>
            </a:extLst>
          </p:cNvPr>
          <p:cNvSpPr/>
          <p:nvPr/>
        </p:nvSpPr>
        <p:spPr>
          <a:xfrm>
            <a:off x="6536145" y="1858961"/>
            <a:ext cx="563147" cy="4312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57F1E26-DF8A-4FF0-BBDD-026E09479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3" y="3540125"/>
            <a:ext cx="1628775" cy="178117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6189087-AEF3-4A4A-8898-592A3A503B39}"/>
              </a:ext>
            </a:extLst>
          </p:cNvPr>
          <p:cNvCxnSpPr>
            <a:stCxn id="10" idx="1"/>
            <a:endCxn id="11" idx="0"/>
          </p:cNvCxnSpPr>
          <p:nvPr/>
        </p:nvCxnSpPr>
        <p:spPr>
          <a:xfrm flipH="1">
            <a:off x="1728791" y="2074594"/>
            <a:ext cx="4807354" cy="14655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2ACCDF2F-3113-4B56-8F63-0C3B03F2A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287" y="2959014"/>
            <a:ext cx="5305426" cy="36735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ECBBB06-B39F-4295-BF9B-D4C3F253C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8822" y="2292446"/>
            <a:ext cx="1762125" cy="94297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C50049-5F98-4E8C-892A-2EB80D2E6D8F}"/>
              </a:ext>
            </a:extLst>
          </p:cNvPr>
          <p:cNvSpPr/>
          <p:nvPr/>
        </p:nvSpPr>
        <p:spPr>
          <a:xfrm>
            <a:off x="1165635" y="3898663"/>
            <a:ext cx="1145763" cy="2796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38635A-F67D-4EE1-AFDF-49D884F65928}"/>
              </a:ext>
            </a:extLst>
          </p:cNvPr>
          <p:cNvSpPr/>
          <p:nvPr/>
        </p:nvSpPr>
        <p:spPr>
          <a:xfrm>
            <a:off x="4081668" y="3193974"/>
            <a:ext cx="693532" cy="4312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44D8CC5-13B5-4A44-A07C-CAB1C0D20809}"/>
              </a:ext>
            </a:extLst>
          </p:cNvPr>
          <p:cNvSpPr/>
          <p:nvPr/>
        </p:nvSpPr>
        <p:spPr>
          <a:xfrm>
            <a:off x="5275468" y="5200574"/>
            <a:ext cx="1163432" cy="5652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FBFAC47-9647-4421-9CC6-E3EB2609A5B4}"/>
              </a:ext>
            </a:extLst>
          </p:cNvPr>
          <p:cNvSpPr/>
          <p:nvPr/>
        </p:nvSpPr>
        <p:spPr>
          <a:xfrm>
            <a:off x="9948168" y="2952808"/>
            <a:ext cx="1163432" cy="300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2AA7468-A7EC-46F7-AC52-2AA683807235}"/>
              </a:ext>
            </a:extLst>
          </p:cNvPr>
          <p:cNvCxnSpPr/>
          <p:nvPr/>
        </p:nvCxnSpPr>
        <p:spPr>
          <a:xfrm>
            <a:off x="2311398" y="4025900"/>
            <a:ext cx="1770270" cy="8255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06D92020-87AA-456A-B8E9-4C7CC6FF58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5325" y="4851400"/>
            <a:ext cx="35528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164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VM tool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14637C2-CC4D-403D-AFB0-26EB9BAC5B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2" t="3507" r="77737" b="51673"/>
          <a:stretch/>
        </p:blipFill>
        <p:spPr>
          <a:xfrm>
            <a:off x="914403" y="1892639"/>
            <a:ext cx="5943595" cy="4244296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9CC80E-C950-4211-9D2D-977BAD3F6B61}"/>
              </a:ext>
            </a:extLst>
          </p:cNvPr>
          <p:cNvSpPr/>
          <p:nvPr/>
        </p:nvSpPr>
        <p:spPr>
          <a:xfrm>
            <a:off x="1884568" y="2362469"/>
            <a:ext cx="236332" cy="345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24C6B7-A973-4D24-8F0B-DA23D9F3F3DB}"/>
              </a:ext>
            </a:extLst>
          </p:cNvPr>
          <p:cNvSpPr/>
          <p:nvPr/>
        </p:nvSpPr>
        <p:spPr>
          <a:xfrm>
            <a:off x="1884568" y="4534169"/>
            <a:ext cx="2115932" cy="345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9ECE59E-4EA4-44B7-851F-557904B9D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962" y="4633911"/>
            <a:ext cx="3095625" cy="170497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266AF45-6B21-4CDD-AA18-278F6470C35A}"/>
              </a:ext>
            </a:extLst>
          </p:cNvPr>
          <p:cNvSpPr/>
          <p:nvPr/>
        </p:nvSpPr>
        <p:spPr>
          <a:xfrm>
            <a:off x="5961371" y="5930203"/>
            <a:ext cx="826881" cy="345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5532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VM tool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6761BCA-BD48-489D-9893-B6757E911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1932781"/>
            <a:ext cx="7362825" cy="233362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4F484EA-9033-48A7-AA1B-9CA8DF210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850" y="4083049"/>
            <a:ext cx="2628900" cy="24098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BE96E6D-E24F-4F37-99E1-FEAAEF1B4FD6}"/>
              </a:ext>
            </a:extLst>
          </p:cNvPr>
          <p:cNvSpPr/>
          <p:nvPr/>
        </p:nvSpPr>
        <p:spPr>
          <a:xfrm>
            <a:off x="7219262" y="2926689"/>
            <a:ext cx="1057966" cy="1156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E60B8C-C348-455D-A332-CE765C208E2B}"/>
              </a:ext>
            </a:extLst>
          </p:cNvPr>
          <p:cNvSpPr/>
          <p:nvPr/>
        </p:nvSpPr>
        <p:spPr>
          <a:xfrm>
            <a:off x="7435850" y="5498172"/>
            <a:ext cx="2749550" cy="4454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5867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VM tool </a:t>
            </a:r>
            <a:r>
              <a:rPr lang="ko-KR" altLang="en-US" dirty="0"/>
              <a:t>설치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3D58A99-7D68-40A2-98BF-21F7B7312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3" y="2025650"/>
            <a:ext cx="2409825" cy="25527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4516663-51FF-4A92-A30E-10F0CB44C1BB}"/>
              </a:ext>
            </a:extLst>
          </p:cNvPr>
          <p:cNvSpPr/>
          <p:nvPr/>
        </p:nvSpPr>
        <p:spPr>
          <a:xfrm>
            <a:off x="1314450" y="2862263"/>
            <a:ext cx="1289050" cy="4454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9E5CA35-8E9C-44B9-BC03-D2D2D49A0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416" y="2001837"/>
            <a:ext cx="3476625" cy="43338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CDE1E76-32BC-49FC-9EF8-5C8BF92E72D8}"/>
              </a:ext>
            </a:extLst>
          </p:cNvPr>
          <p:cNvSpPr/>
          <p:nvPr/>
        </p:nvSpPr>
        <p:spPr>
          <a:xfrm>
            <a:off x="4845050" y="4297363"/>
            <a:ext cx="1289050" cy="319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19C1826-3049-49EB-A3E3-05B1E4B01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412" y="1954213"/>
            <a:ext cx="1781175" cy="46863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B1D89B-F42E-4E1F-98B2-85C39283554E}"/>
              </a:ext>
            </a:extLst>
          </p:cNvPr>
          <p:cNvSpPr/>
          <p:nvPr/>
        </p:nvSpPr>
        <p:spPr>
          <a:xfrm>
            <a:off x="8126412" y="3536157"/>
            <a:ext cx="1289050" cy="9088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28963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3. VM tool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B8219FB-AB89-4A1E-9A65-66EB646AE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712913"/>
            <a:ext cx="9182093" cy="156446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A71A617C-BE01-41ED-88B6-485C406D56F5}"/>
              </a:ext>
            </a:extLst>
          </p:cNvPr>
          <p:cNvSpPr/>
          <p:nvPr/>
        </p:nvSpPr>
        <p:spPr>
          <a:xfrm>
            <a:off x="3663950" y="2543176"/>
            <a:ext cx="4235450" cy="319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77029F-CB57-4D64-9276-06A9D8B135A9}"/>
              </a:ext>
            </a:extLst>
          </p:cNvPr>
          <p:cNvSpPr/>
          <p:nvPr/>
        </p:nvSpPr>
        <p:spPr>
          <a:xfrm>
            <a:off x="6965950" y="2854326"/>
            <a:ext cx="3054342" cy="319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7AB18B7-C932-4879-9374-19821967F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471085"/>
            <a:ext cx="10555602" cy="110089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16ACB8E-BDCC-4803-A685-22A44F4F6846}"/>
              </a:ext>
            </a:extLst>
          </p:cNvPr>
          <p:cNvSpPr/>
          <p:nvPr/>
        </p:nvSpPr>
        <p:spPr>
          <a:xfrm>
            <a:off x="8197850" y="4238602"/>
            <a:ext cx="628650" cy="319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99DB20-27E9-4D35-A21D-59842BB08EE2}"/>
              </a:ext>
            </a:extLst>
          </p:cNvPr>
          <p:cNvSpPr txBox="1"/>
          <p:nvPr/>
        </p:nvSpPr>
        <p:spPr>
          <a:xfrm>
            <a:off x="838199" y="4842430"/>
            <a:ext cx="2811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이후 나머지는 </a:t>
            </a:r>
            <a:r>
              <a:rPr lang="en-US" altLang="ko-KR" dirty="0"/>
              <a:t>Enter </a:t>
            </a:r>
            <a:r>
              <a:rPr lang="ko-KR" altLang="en-US" dirty="0"/>
              <a:t>입력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AA47CBA-8EE9-42DB-A7DD-30D15CC48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3" y="5471497"/>
            <a:ext cx="6715904" cy="10213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D1E36E-1481-4E75-A1D8-0CCDB84E1972}"/>
              </a:ext>
            </a:extLst>
          </p:cNvPr>
          <p:cNvSpPr txBox="1"/>
          <p:nvPr/>
        </p:nvSpPr>
        <p:spPr>
          <a:xfrm>
            <a:off x="7820661" y="6123542"/>
            <a:ext cx="134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Enter  </a:t>
            </a:r>
            <a:r>
              <a:rPr lang="ko-KR" altLang="en-US" dirty="0"/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31560473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VM tool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3B14A75-D0DE-4891-AB8E-A08B1E1A1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2003426"/>
            <a:ext cx="8851897" cy="1184274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6B11F96-D050-47E3-ABC6-A505E84D2221}"/>
              </a:ext>
            </a:extLst>
          </p:cNvPr>
          <p:cNvSpPr txBox="1"/>
          <p:nvPr/>
        </p:nvSpPr>
        <p:spPr>
          <a:xfrm>
            <a:off x="10083801" y="2818368"/>
            <a:ext cx="134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Enter  </a:t>
            </a:r>
            <a:r>
              <a:rPr lang="ko-KR" altLang="en-US" dirty="0"/>
              <a:t>입력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7735FAC-C7A3-4557-B7E2-560041885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2" y="3502024"/>
            <a:ext cx="5372089" cy="10445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FDFF03-4455-47E3-B2FD-E3F0E701DBB9}"/>
              </a:ext>
            </a:extLst>
          </p:cNvPr>
          <p:cNvSpPr txBox="1"/>
          <p:nvPr/>
        </p:nvSpPr>
        <p:spPr>
          <a:xfrm>
            <a:off x="6477001" y="3984108"/>
            <a:ext cx="134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Enter  </a:t>
            </a:r>
            <a:r>
              <a:rPr lang="ko-KR" altLang="en-US" dirty="0"/>
              <a:t>입력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C098294-2FD6-4A2C-8679-CBA11AE95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2" y="4860924"/>
            <a:ext cx="7581089" cy="10445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11D05C-E8A6-48EF-BCDB-4893B2DA0472}"/>
              </a:ext>
            </a:extLst>
          </p:cNvPr>
          <p:cNvSpPr txBox="1"/>
          <p:nvPr/>
        </p:nvSpPr>
        <p:spPr>
          <a:xfrm>
            <a:off x="8738881" y="5520808"/>
            <a:ext cx="134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Enter  </a:t>
            </a:r>
            <a:r>
              <a:rPr lang="ko-KR" altLang="en-US" dirty="0"/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20671300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VM tool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8266388-AB27-43C6-96E4-C6F551DD69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12951"/>
            <a:ext cx="8124427" cy="1212849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C831E3A-C9BB-4358-B5FB-4E664CFE3059}"/>
              </a:ext>
            </a:extLst>
          </p:cNvPr>
          <p:cNvSpPr txBox="1"/>
          <p:nvPr/>
        </p:nvSpPr>
        <p:spPr>
          <a:xfrm>
            <a:off x="9203925" y="2732088"/>
            <a:ext cx="134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Enter  </a:t>
            </a:r>
            <a:r>
              <a:rPr lang="ko-KR" altLang="en-US" dirty="0"/>
              <a:t>입력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46401B-93D9-49A0-B4F0-742553516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32201"/>
            <a:ext cx="9240630" cy="8413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3249C2-EB18-45D7-8F28-BE1661D3FBD0}"/>
              </a:ext>
            </a:extLst>
          </p:cNvPr>
          <p:cNvSpPr txBox="1"/>
          <p:nvPr/>
        </p:nvSpPr>
        <p:spPr>
          <a:xfrm>
            <a:off x="10250179" y="3868223"/>
            <a:ext cx="134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Enter  </a:t>
            </a:r>
            <a:r>
              <a:rPr lang="ko-KR" altLang="en-US" dirty="0"/>
              <a:t>입력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FE897F4-2139-40C6-9611-2418A6AB3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2" y="4829175"/>
            <a:ext cx="8559085" cy="10128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ECC434-9AAF-4B08-97B1-292C4F147100}"/>
              </a:ext>
            </a:extLst>
          </p:cNvPr>
          <p:cNvSpPr txBox="1"/>
          <p:nvPr/>
        </p:nvSpPr>
        <p:spPr>
          <a:xfrm>
            <a:off x="9790987" y="5240380"/>
            <a:ext cx="134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Enter  </a:t>
            </a:r>
            <a:r>
              <a:rPr lang="ko-KR" altLang="en-US" dirty="0"/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33736835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VM tool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B701B40-3B1B-4835-805E-ED4C89774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2055813"/>
            <a:ext cx="9318657" cy="1081086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0B62557-6416-4233-A005-1395D0EA0EB0}"/>
              </a:ext>
            </a:extLst>
          </p:cNvPr>
          <p:cNvSpPr txBox="1"/>
          <p:nvPr/>
        </p:nvSpPr>
        <p:spPr>
          <a:xfrm>
            <a:off x="10398153" y="2767567"/>
            <a:ext cx="134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Enter  </a:t>
            </a:r>
            <a:r>
              <a:rPr lang="ko-KR" altLang="en-US" dirty="0"/>
              <a:t>입력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3725DB6-234B-48D2-B6A8-DD14D4A72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3" y="3494087"/>
            <a:ext cx="9740904" cy="12176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193836-7820-4BED-A8B9-B74FA4B51A40}"/>
              </a:ext>
            </a:extLst>
          </p:cNvPr>
          <p:cNvSpPr txBox="1"/>
          <p:nvPr/>
        </p:nvSpPr>
        <p:spPr>
          <a:xfrm>
            <a:off x="10655307" y="4342366"/>
            <a:ext cx="134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Enter  </a:t>
            </a:r>
            <a:r>
              <a:rPr lang="ko-KR" altLang="en-US" dirty="0"/>
              <a:t>입력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32F35A9-6FBF-4545-A41C-F3A6A42C6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2" y="4940298"/>
            <a:ext cx="9696241" cy="1320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73A388-466B-45E8-AEE9-81787EBC8460}"/>
              </a:ext>
            </a:extLst>
          </p:cNvPr>
          <p:cNvSpPr txBox="1"/>
          <p:nvPr/>
        </p:nvSpPr>
        <p:spPr>
          <a:xfrm>
            <a:off x="10681340" y="5732499"/>
            <a:ext cx="134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Enter  </a:t>
            </a:r>
            <a:r>
              <a:rPr lang="ko-KR" altLang="en-US" dirty="0"/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2981182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2C0621E-3E7F-46C0-ACB1-BA7DC0C4D3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2962"/>
            <a:ext cx="4067175" cy="4086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D4E421-5E42-454B-BB19-D265871FD06D}"/>
              </a:ext>
            </a:extLst>
          </p:cNvPr>
          <p:cNvSpPr/>
          <p:nvPr/>
        </p:nvSpPr>
        <p:spPr>
          <a:xfrm>
            <a:off x="2562225" y="4244974"/>
            <a:ext cx="2136775" cy="11668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DB9007-8F8E-46B5-BE7D-46F909E722E4}"/>
              </a:ext>
            </a:extLst>
          </p:cNvPr>
          <p:cNvSpPr/>
          <p:nvPr/>
        </p:nvSpPr>
        <p:spPr>
          <a:xfrm>
            <a:off x="3248026" y="5794374"/>
            <a:ext cx="866774" cy="4048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BCAE41-417B-4033-B64D-6A3853593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2" y="2111374"/>
            <a:ext cx="4048125" cy="4114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9167FCC-08C1-48A6-AE24-A2860F480102}"/>
              </a:ext>
            </a:extLst>
          </p:cNvPr>
          <p:cNvSpPr/>
          <p:nvPr/>
        </p:nvSpPr>
        <p:spPr>
          <a:xfrm>
            <a:off x="9940926" y="5821361"/>
            <a:ext cx="866774" cy="4048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9681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VM tool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D7DAF2C-155E-42F2-8F3F-84C5154B8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79626"/>
            <a:ext cx="9621539" cy="993774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89F522B-A0CF-487A-884D-B604482F7CD6}"/>
              </a:ext>
            </a:extLst>
          </p:cNvPr>
          <p:cNvSpPr txBox="1"/>
          <p:nvPr/>
        </p:nvSpPr>
        <p:spPr>
          <a:xfrm>
            <a:off x="10681340" y="2708276"/>
            <a:ext cx="134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Enter  </a:t>
            </a:r>
            <a:r>
              <a:rPr lang="ko-KR" altLang="en-US" dirty="0"/>
              <a:t>입력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5D4192-DC42-484D-95EE-64CFB8B10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82948"/>
            <a:ext cx="9139688" cy="8826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2B705A-1B2B-4CD8-ABFB-4A3C14912094}"/>
              </a:ext>
            </a:extLst>
          </p:cNvPr>
          <p:cNvSpPr txBox="1"/>
          <p:nvPr/>
        </p:nvSpPr>
        <p:spPr>
          <a:xfrm>
            <a:off x="10250179" y="3631684"/>
            <a:ext cx="134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Enter  </a:t>
            </a:r>
            <a:r>
              <a:rPr lang="ko-KR" altLang="en-US" dirty="0"/>
              <a:t>입력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0A600FB-90AD-4840-8B3B-AD0197AD6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25428"/>
            <a:ext cx="9411551" cy="7688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1B2195-A421-491A-AA5F-C49093812944}"/>
              </a:ext>
            </a:extLst>
          </p:cNvPr>
          <p:cNvSpPr txBox="1"/>
          <p:nvPr/>
        </p:nvSpPr>
        <p:spPr>
          <a:xfrm>
            <a:off x="10459739" y="4625197"/>
            <a:ext cx="134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Enter  </a:t>
            </a:r>
            <a:r>
              <a:rPr lang="ko-KR" altLang="en-US" dirty="0"/>
              <a:t>입력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546A8E7-1C56-49A5-919C-1758A09F4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466314"/>
            <a:ext cx="8653775" cy="10800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BDBBB6C-6B2D-4FEF-A02E-23F2981C1A7A}"/>
              </a:ext>
            </a:extLst>
          </p:cNvPr>
          <p:cNvSpPr txBox="1"/>
          <p:nvPr/>
        </p:nvSpPr>
        <p:spPr>
          <a:xfrm>
            <a:off x="9787279" y="5921927"/>
            <a:ext cx="134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Enter  </a:t>
            </a:r>
            <a:r>
              <a:rPr lang="ko-KR" altLang="en-US" dirty="0"/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35022945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VM tool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5F4573B-D70A-452E-B576-CFD07A65F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81175"/>
            <a:ext cx="8039098" cy="3858087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1445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vim </a:t>
            </a:r>
            <a:r>
              <a:rPr lang="ko-KR" altLang="en-US" dirty="0"/>
              <a:t>설치 및 설정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1C2CA3B-453C-4526-B748-05921161D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1090"/>
            <a:ext cx="8129056" cy="453293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3FE3B3-7C37-4586-9F64-7159674A028E}"/>
              </a:ext>
            </a:extLst>
          </p:cNvPr>
          <p:cNvSpPr/>
          <p:nvPr/>
        </p:nvSpPr>
        <p:spPr>
          <a:xfrm>
            <a:off x="3835574" y="2732088"/>
            <a:ext cx="2632337" cy="319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020B11-B9A3-4130-A578-99855D386E03}"/>
              </a:ext>
            </a:extLst>
          </p:cNvPr>
          <p:cNvSpPr/>
          <p:nvPr/>
        </p:nvSpPr>
        <p:spPr>
          <a:xfrm>
            <a:off x="3751684" y="5882844"/>
            <a:ext cx="275032" cy="319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96221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vim </a:t>
            </a:r>
            <a:r>
              <a:rPr lang="ko-KR" altLang="en-US" dirty="0"/>
              <a:t>설치 및 설정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C0EBDC1-4252-46BE-97EF-E23AF16F0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65"/>
          <a:stretch/>
        </p:blipFill>
        <p:spPr>
          <a:xfrm>
            <a:off x="838200" y="1690688"/>
            <a:ext cx="10362038" cy="54012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08452A5-6A90-445A-B389-3591AE978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3" y="3103927"/>
            <a:ext cx="3707921" cy="33889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E8247C-9FFB-4EDE-B13C-C4F40FD5E955}"/>
              </a:ext>
            </a:extLst>
          </p:cNvPr>
          <p:cNvSpPr txBox="1"/>
          <p:nvPr/>
        </p:nvSpPr>
        <p:spPr>
          <a:xfrm>
            <a:off x="2288904" y="2578101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변경 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6FDBD15-739A-4100-961C-499912DF6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797" y="3103926"/>
            <a:ext cx="3574366" cy="338894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54F6E0D-FB0C-4290-BBE7-D9249824D540}"/>
              </a:ext>
            </a:extLst>
          </p:cNvPr>
          <p:cNvSpPr/>
          <p:nvPr/>
        </p:nvSpPr>
        <p:spPr>
          <a:xfrm>
            <a:off x="838200" y="6075791"/>
            <a:ext cx="1284209" cy="319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51B382-F09C-4B58-A913-D93C38AD7DA6}"/>
              </a:ext>
            </a:extLst>
          </p:cNvPr>
          <p:cNvSpPr/>
          <p:nvPr/>
        </p:nvSpPr>
        <p:spPr>
          <a:xfrm>
            <a:off x="5210262" y="5882691"/>
            <a:ext cx="1284209" cy="4786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BED5697-FC4B-4902-B9C5-3B34F0E41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9980" y="2563805"/>
            <a:ext cx="4657725" cy="2933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75652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Nginx </a:t>
            </a:r>
            <a:r>
              <a:rPr lang="ko-KR" altLang="en-US" dirty="0"/>
              <a:t>설치 및 설정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0B75B5A-0829-41A8-9467-E25BCC914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2" y="1816100"/>
            <a:ext cx="7185451" cy="1388493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7CC850-240D-429E-8477-D94882EEF82C}"/>
              </a:ext>
            </a:extLst>
          </p:cNvPr>
          <p:cNvSpPr/>
          <p:nvPr/>
        </p:nvSpPr>
        <p:spPr>
          <a:xfrm>
            <a:off x="4389247" y="2868728"/>
            <a:ext cx="3647406" cy="3526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C43C3F8-E6D7-4BCB-9317-FA940D87E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582" y="3423952"/>
            <a:ext cx="5350368" cy="32956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5751B56-A12A-447A-BFF7-2725999099E5}"/>
              </a:ext>
            </a:extLst>
          </p:cNvPr>
          <p:cNvSpPr/>
          <p:nvPr/>
        </p:nvSpPr>
        <p:spPr>
          <a:xfrm>
            <a:off x="2572044" y="3300765"/>
            <a:ext cx="1817203" cy="3526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E3EC2B-F453-4E9E-8D46-F7A021EE1337}"/>
              </a:ext>
            </a:extLst>
          </p:cNvPr>
          <p:cNvSpPr txBox="1"/>
          <p:nvPr/>
        </p:nvSpPr>
        <p:spPr>
          <a:xfrm>
            <a:off x="6478630" y="5136634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확인후 </a:t>
            </a:r>
            <a:r>
              <a:rPr lang="en-US" altLang="ko-KR" dirty="0"/>
              <a:t>q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93F395-86A1-44BA-BFA8-4F7771887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350" y="1786436"/>
            <a:ext cx="2662148" cy="13255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452B961-38E4-4320-85D1-7A99AE9235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75"/>
          <a:stretch/>
        </p:blipFill>
        <p:spPr>
          <a:xfrm>
            <a:off x="6645304" y="3702751"/>
            <a:ext cx="5350368" cy="102863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A0C90E-5221-48BB-B932-CFD9D2E80CCF}"/>
              </a:ext>
            </a:extLst>
          </p:cNvPr>
          <p:cNvSpPr/>
          <p:nvPr/>
        </p:nvSpPr>
        <p:spPr>
          <a:xfrm>
            <a:off x="9150411" y="3653408"/>
            <a:ext cx="1654609" cy="3526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49FEE5-60C6-457E-84CC-4D402918E5A6}"/>
              </a:ext>
            </a:extLst>
          </p:cNvPr>
          <p:cNvSpPr/>
          <p:nvPr/>
        </p:nvSpPr>
        <p:spPr>
          <a:xfrm>
            <a:off x="9150411" y="4327887"/>
            <a:ext cx="2778734" cy="3526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12032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Nginx </a:t>
            </a:r>
            <a:r>
              <a:rPr lang="ko-KR" altLang="en-US" dirty="0"/>
              <a:t>설치 및 설정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BD23C02-09D3-45BA-BDC4-9C43C7F3A0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014" y="1847850"/>
            <a:ext cx="7258050" cy="3162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F022ADD2-1A6A-487A-AC05-8E40A684D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842" y="5321299"/>
            <a:ext cx="7138367" cy="98722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DBFA259-2142-4500-A09F-DB18E70B922F}"/>
              </a:ext>
            </a:extLst>
          </p:cNvPr>
          <p:cNvSpPr/>
          <p:nvPr/>
        </p:nvSpPr>
        <p:spPr>
          <a:xfrm>
            <a:off x="1110842" y="5893268"/>
            <a:ext cx="3545045" cy="3526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39BC297-FA29-45AC-BF45-58F0249E8020}"/>
              </a:ext>
            </a:extLst>
          </p:cNvPr>
          <p:cNvCxnSpPr/>
          <p:nvPr/>
        </p:nvCxnSpPr>
        <p:spPr>
          <a:xfrm flipV="1">
            <a:off x="1979802" y="4144161"/>
            <a:ext cx="1157681" cy="17491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6421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Nginx </a:t>
            </a:r>
            <a:r>
              <a:rPr lang="ko-KR" altLang="en-US" dirty="0"/>
              <a:t>설치 및 설정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14B49A4-E1C6-411A-8B1D-A637C3060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6416"/>
          <a:stretch/>
        </p:blipFill>
        <p:spPr>
          <a:xfrm>
            <a:off x="838200" y="1780003"/>
            <a:ext cx="10745992" cy="38435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355885D-52A0-4048-85C0-F617E2E16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00923"/>
            <a:ext cx="5998823" cy="34133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4779B1-F6B7-4823-9194-C729DC292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069" y="5000712"/>
            <a:ext cx="6362700" cy="1638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3999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php</a:t>
            </a:r>
            <a:r>
              <a:rPr lang="ko-KR" altLang="en-US" dirty="0"/>
              <a:t> 설치 및 설정  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4BB18F8-211B-4DEA-B99C-A537252658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5172" y="1690687"/>
            <a:ext cx="8485455" cy="4508773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BF2B7A-16A2-4B3A-B0D0-FF282C0ECE45}"/>
              </a:ext>
            </a:extLst>
          </p:cNvPr>
          <p:cNvSpPr/>
          <p:nvPr/>
        </p:nvSpPr>
        <p:spPr>
          <a:xfrm>
            <a:off x="3484928" y="2505427"/>
            <a:ext cx="2890706" cy="2881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20246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php</a:t>
            </a:r>
            <a:r>
              <a:rPr lang="ko-KR" altLang="en-US" dirty="0"/>
              <a:t> 설치 및 설정 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0F15554-6F96-4D74-A5F9-A9D5EE5EC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1401"/>
            <a:ext cx="10771073" cy="45395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25BF58C-1864-40AE-908D-C1E01E829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32088"/>
            <a:ext cx="10262029" cy="69691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502059F-B146-405E-A564-E40E9A95B659}"/>
              </a:ext>
            </a:extLst>
          </p:cNvPr>
          <p:cNvSpPr/>
          <p:nvPr/>
        </p:nvSpPr>
        <p:spPr>
          <a:xfrm>
            <a:off x="3205294" y="3027487"/>
            <a:ext cx="1442207" cy="3364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A9E1C3-2C4B-4BE4-8987-C8A2EC8FB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3727078"/>
            <a:ext cx="7253069" cy="18767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36E42F8-7D71-40E5-A39C-177141661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63" y="5899825"/>
            <a:ext cx="10844337" cy="45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043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php</a:t>
            </a:r>
            <a:r>
              <a:rPr lang="ko-KR" altLang="en-US" dirty="0"/>
              <a:t> 설치 및 설정 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CE7619E-7635-42CC-9656-AFB05395BD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" b="12584"/>
          <a:stretch/>
        </p:blipFill>
        <p:spPr>
          <a:xfrm>
            <a:off x="838201" y="1808796"/>
            <a:ext cx="11029950" cy="46462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E0013D0-2011-4996-8643-9375A027F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78101"/>
            <a:ext cx="3247128" cy="20064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54EA374-A8E7-4215-AAFB-6C16BA5A0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349" y="2545513"/>
            <a:ext cx="5962650" cy="40005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191F58B-701A-478F-B0C7-D72405D86940}"/>
              </a:ext>
            </a:extLst>
          </p:cNvPr>
          <p:cNvSpPr/>
          <p:nvPr/>
        </p:nvSpPr>
        <p:spPr>
          <a:xfrm>
            <a:off x="5772326" y="1727678"/>
            <a:ext cx="6156816" cy="5457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F352EE-F625-483F-940C-5FC916F7C235}"/>
              </a:ext>
            </a:extLst>
          </p:cNvPr>
          <p:cNvSpPr/>
          <p:nvPr/>
        </p:nvSpPr>
        <p:spPr>
          <a:xfrm>
            <a:off x="838200" y="3469048"/>
            <a:ext cx="2945235" cy="10526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091B070-7BAE-487D-8033-93B67C01C314}"/>
              </a:ext>
            </a:extLst>
          </p:cNvPr>
          <p:cNvSpPr/>
          <p:nvPr/>
        </p:nvSpPr>
        <p:spPr>
          <a:xfrm>
            <a:off x="6418278" y="3193609"/>
            <a:ext cx="1224094" cy="3381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C1D76A2-8A9A-492C-A958-D14716C1D33D}"/>
              </a:ext>
            </a:extLst>
          </p:cNvPr>
          <p:cNvCxnSpPr>
            <a:stCxn id="10" idx="3"/>
          </p:cNvCxnSpPr>
          <p:nvPr/>
        </p:nvCxnSpPr>
        <p:spPr>
          <a:xfrm>
            <a:off x="3783435" y="3995357"/>
            <a:ext cx="1988891" cy="12309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908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7ABEB9E-5AD0-47D9-A336-89E6D0C2E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2150"/>
            <a:ext cx="4057650" cy="4105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50D8E-5004-46D1-A60C-7592D27DD438}"/>
              </a:ext>
            </a:extLst>
          </p:cNvPr>
          <p:cNvSpPr/>
          <p:nvPr/>
        </p:nvSpPr>
        <p:spPr>
          <a:xfrm>
            <a:off x="1012825" y="3851275"/>
            <a:ext cx="2962275" cy="6318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6AF925-3149-4D60-B0F3-765689F034EA}"/>
              </a:ext>
            </a:extLst>
          </p:cNvPr>
          <p:cNvSpPr/>
          <p:nvPr/>
        </p:nvSpPr>
        <p:spPr>
          <a:xfrm>
            <a:off x="3975101" y="4179889"/>
            <a:ext cx="920750" cy="303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0014FE-D886-4C87-AEC5-AA3A0618E010}"/>
              </a:ext>
            </a:extLst>
          </p:cNvPr>
          <p:cNvSpPr/>
          <p:nvPr/>
        </p:nvSpPr>
        <p:spPr>
          <a:xfrm>
            <a:off x="3263901" y="5738814"/>
            <a:ext cx="920750" cy="303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DAE8509-8777-438F-8D71-0000AFDF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147" y="1962150"/>
            <a:ext cx="6464854" cy="4114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3DF0E2-5DFB-44C5-8016-A0ACA6BBA3FD}"/>
              </a:ext>
            </a:extLst>
          </p:cNvPr>
          <p:cNvSpPr/>
          <p:nvPr/>
        </p:nvSpPr>
        <p:spPr>
          <a:xfrm>
            <a:off x="6610352" y="5410200"/>
            <a:ext cx="1720848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88C2B9A-2B9E-45D0-ADFA-657551A070BC}"/>
              </a:ext>
            </a:extLst>
          </p:cNvPr>
          <p:cNvSpPr/>
          <p:nvPr/>
        </p:nvSpPr>
        <p:spPr>
          <a:xfrm>
            <a:off x="10325100" y="5713414"/>
            <a:ext cx="749300" cy="338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1092B5C-A064-44B7-A319-97AB42D74330}"/>
              </a:ext>
            </a:extLst>
          </p:cNvPr>
          <p:cNvSpPr/>
          <p:nvPr/>
        </p:nvSpPr>
        <p:spPr>
          <a:xfrm>
            <a:off x="6032501" y="2558257"/>
            <a:ext cx="5321299" cy="6508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2022-07-01-raspios-bullseye-i386</a:t>
            </a:r>
            <a:r>
              <a:rPr lang="en-US" altLang="ko-KR" dirty="0"/>
              <a:t>.iso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D432011-62CA-43A1-9E1F-801BEAE3B9C9}"/>
              </a:ext>
            </a:extLst>
          </p:cNvPr>
          <p:cNvCxnSpPr>
            <a:stCxn id="13" idx="2"/>
            <a:endCxn id="11" idx="0"/>
          </p:cNvCxnSpPr>
          <p:nvPr/>
        </p:nvCxnSpPr>
        <p:spPr>
          <a:xfrm flipH="1">
            <a:off x="7470776" y="3209131"/>
            <a:ext cx="1222375" cy="22010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0149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MySQL(</a:t>
            </a:r>
            <a:r>
              <a:rPr lang="en-US" altLang="ko-KR" dirty="0" err="1"/>
              <a:t>mariadb</a:t>
            </a:r>
            <a:r>
              <a:rPr lang="en-US" altLang="ko-KR" dirty="0"/>
              <a:t>) </a:t>
            </a:r>
            <a:r>
              <a:rPr lang="ko-KR" altLang="en-US" dirty="0"/>
              <a:t>설치 및 연동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75E32DA8-881D-4B12-B91B-BBBD72B92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2" y="1964823"/>
            <a:ext cx="7508143" cy="454632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01663BC-1CD5-45BD-B5D0-68F37294F22B}"/>
              </a:ext>
            </a:extLst>
          </p:cNvPr>
          <p:cNvSpPr/>
          <p:nvPr/>
        </p:nvSpPr>
        <p:spPr>
          <a:xfrm>
            <a:off x="3364684" y="1884927"/>
            <a:ext cx="4135067" cy="3381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A0ADFA-95FA-43C6-A95B-CF5C8A8ECFDB}"/>
              </a:ext>
            </a:extLst>
          </p:cNvPr>
          <p:cNvSpPr/>
          <p:nvPr/>
        </p:nvSpPr>
        <p:spPr>
          <a:xfrm>
            <a:off x="3364683" y="6154718"/>
            <a:ext cx="158693" cy="3381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50494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MySQL(</a:t>
            </a:r>
            <a:r>
              <a:rPr lang="en-US" altLang="ko-KR" dirty="0" err="1"/>
              <a:t>mariadb</a:t>
            </a:r>
            <a:r>
              <a:rPr lang="en-US" altLang="ko-KR" dirty="0"/>
              <a:t>) </a:t>
            </a:r>
            <a:r>
              <a:rPr lang="ko-KR" altLang="en-US" dirty="0"/>
              <a:t>설치 및 연동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4EA401E-6714-4BC2-9CD1-6A0CDD0B08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820"/>
          <a:stretch/>
        </p:blipFill>
        <p:spPr>
          <a:xfrm>
            <a:off x="914403" y="1827207"/>
            <a:ext cx="10787403" cy="437516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DAE4B5-C6DE-4791-9C5A-7BA0E82D90D0}"/>
              </a:ext>
            </a:extLst>
          </p:cNvPr>
          <p:cNvSpPr/>
          <p:nvPr/>
        </p:nvSpPr>
        <p:spPr>
          <a:xfrm>
            <a:off x="4337807" y="1827207"/>
            <a:ext cx="4294465" cy="3381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790275-C2C1-41B2-B6CA-C85276A501A6}"/>
              </a:ext>
            </a:extLst>
          </p:cNvPr>
          <p:cNvSpPr/>
          <p:nvPr/>
        </p:nvSpPr>
        <p:spPr>
          <a:xfrm>
            <a:off x="4337807" y="2509731"/>
            <a:ext cx="3145173" cy="352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043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MySQL(</a:t>
            </a:r>
            <a:r>
              <a:rPr lang="en-US" altLang="ko-KR" dirty="0" err="1"/>
              <a:t>mariadb</a:t>
            </a:r>
            <a:r>
              <a:rPr lang="en-US" altLang="ko-KR" dirty="0"/>
              <a:t>) </a:t>
            </a:r>
            <a:r>
              <a:rPr lang="ko-KR" altLang="en-US" dirty="0"/>
              <a:t>설치 및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사용자 추가 및 </a:t>
            </a:r>
            <a:r>
              <a:rPr lang="en-US" altLang="ko-KR" dirty="0"/>
              <a:t>DB </a:t>
            </a:r>
            <a:r>
              <a:rPr lang="ko-KR" altLang="en-US" dirty="0"/>
              <a:t>만들고 권한 부여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5F10018-D570-4E35-8B1F-3ECB25EB9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849" y="2578101"/>
            <a:ext cx="10712224" cy="30593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B783621-1E8B-4BC1-B4DA-2EB4FF8D95C7}"/>
              </a:ext>
            </a:extLst>
          </p:cNvPr>
          <p:cNvSpPr/>
          <p:nvPr/>
        </p:nvSpPr>
        <p:spPr>
          <a:xfrm>
            <a:off x="3490519" y="2685997"/>
            <a:ext cx="8104579" cy="352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9FB0541-A6C6-43D3-B276-EF6E3A1DE304}"/>
              </a:ext>
            </a:extLst>
          </p:cNvPr>
          <p:cNvSpPr/>
          <p:nvPr/>
        </p:nvSpPr>
        <p:spPr>
          <a:xfrm>
            <a:off x="3442871" y="3791005"/>
            <a:ext cx="3276712" cy="352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5A78657-D0B0-4675-9997-BFDF3E8112C4}"/>
              </a:ext>
            </a:extLst>
          </p:cNvPr>
          <p:cNvSpPr/>
          <p:nvPr/>
        </p:nvSpPr>
        <p:spPr>
          <a:xfrm>
            <a:off x="3442871" y="4874350"/>
            <a:ext cx="7806766" cy="352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89472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MySQL(</a:t>
            </a:r>
            <a:r>
              <a:rPr lang="en-US" altLang="ko-KR" dirty="0" err="1"/>
              <a:t>mariadb</a:t>
            </a:r>
            <a:r>
              <a:rPr lang="en-US" altLang="ko-KR" dirty="0"/>
              <a:t>) </a:t>
            </a:r>
            <a:r>
              <a:rPr lang="ko-KR" altLang="en-US" dirty="0"/>
              <a:t>설치 및 연동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D7E9323-70D1-461E-A166-832F8D9F9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1910731"/>
            <a:ext cx="9741604" cy="4506847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A4AA06B4-AFC0-49EE-B296-7AA370E80968}"/>
              </a:ext>
            </a:extLst>
          </p:cNvPr>
          <p:cNvSpPr/>
          <p:nvPr/>
        </p:nvSpPr>
        <p:spPr>
          <a:xfrm>
            <a:off x="3996544" y="1836370"/>
            <a:ext cx="3486423" cy="352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3B89BF-17F2-4124-886B-7E649F1289B2}"/>
              </a:ext>
            </a:extLst>
          </p:cNvPr>
          <p:cNvSpPr/>
          <p:nvPr/>
        </p:nvSpPr>
        <p:spPr>
          <a:xfrm>
            <a:off x="3150654" y="4316567"/>
            <a:ext cx="2008575" cy="352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863774-EC8D-43BE-9CE8-BAA0160246BD}"/>
              </a:ext>
            </a:extLst>
          </p:cNvPr>
          <p:cNvSpPr/>
          <p:nvPr/>
        </p:nvSpPr>
        <p:spPr>
          <a:xfrm>
            <a:off x="1142079" y="5593091"/>
            <a:ext cx="653165" cy="352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42767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MySQL(</a:t>
            </a:r>
            <a:r>
              <a:rPr lang="en-US" altLang="ko-KR" dirty="0" err="1"/>
              <a:t>mariadb</a:t>
            </a:r>
            <a:r>
              <a:rPr lang="en-US" altLang="ko-KR" dirty="0"/>
              <a:t>) </a:t>
            </a:r>
            <a:r>
              <a:rPr lang="ko-KR" altLang="en-US" dirty="0"/>
              <a:t>설치 및 연동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9BAE9DF-1AF1-42B8-8ECE-BACABCC003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011816" cy="43172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5B17EB9-6778-4ED8-B663-0324F8F22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71712"/>
            <a:ext cx="5857601" cy="43136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026559C-8187-43AC-A21F-02EC569D7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987" y="3228393"/>
            <a:ext cx="4662176" cy="26130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84431FD-5E25-471A-8D05-EF78CA742E16}"/>
              </a:ext>
            </a:extLst>
          </p:cNvPr>
          <p:cNvSpPr/>
          <p:nvPr/>
        </p:nvSpPr>
        <p:spPr>
          <a:xfrm>
            <a:off x="8841441" y="4182370"/>
            <a:ext cx="2374640" cy="352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38819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409AA2-2A67-46A8-97D9-830FB6A0E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MySQL(</a:t>
            </a:r>
            <a:r>
              <a:rPr lang="en-US" altLang="ko-KR" dirty="0" err="1"/>
              <a:t>mariadb</a:t>
            </a:r>
            <a:r>
              <a:rPr lang="en-US" altLang="ko-KR" dirty="0"/>
              <a:t>) </a:t>
            </a:r>
            <a:r>
              <a:rPr lang="ko-KR" altLang="en-US" dirty="0"/>
              <a:t>설치 및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29E806-A2A7-45E8-B651-E31314168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mysql</a:t>
            </a:r>
            <a:r>
              <a:rPr lang="en-US" altLang="ko-KR" dirty="0"/>
              <a:t> root password </a:t>
            </a:r>
            <a:r>
              <a:rPr lang="ko-KR" altLang="en-US" dirty="0"/>
              <a:t>설정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3F5F03-CD06-4F8C-921A-05B60E774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012" y="2486819"/>
            <a:ext cx="10666127" cy="369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670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System Administration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사용자 관리</a:t>
            </a:r>
            <a:r>
              <a:rPr lang="en-US" altLang="ko-KR" dirty="0"/>
              <a:t>(User) / Service </a:t>
            </a:r>
            <a:r>
              <a:rPr lang="ko-KR" altLang="en-US" dirty="0"/>
              <a:t>관리</a:t>
            </a:r>
            <a:endParaRPr lang="en-US" altLang="ko-KR" dirty="0"/>
          </a:p>
          <a:p>
            <a:r>
              <a:rPr lang="en-US" altLang="ko-KR" dirty="0"/>
              <a:t>Super user(root)</a:t>
            </a:r>
            <a:r>
              <a:rPr lang="ko-KR" altLang="en-US" dirty="0"/>
              <a:t>로 로그인</a:t>
            </a:r>
            <a:endParaRPr lang="en-US" altLang="ko-KR" dirty="0"/>
          </a:p>
          <a:p>
            <a:r>
              <a:rPr lang="ko-KR" altLang="en-US" dirty="0"/>
              <a:t>관리자 권한으로 실행</a:t>
            </a:r>
            <a:endParaRPr lang="en-US" altLang="ko-KR" dirty="0"/>
          </a:p>
          <a:p>
            <a:pPr lvl="1">
              <a:buFont typeface="돋움" panose="020B0600000101010101" pitchFamily="50" charset="-127"/>
              <a:buChar char="$"/>
            </a:pPr>
            <a:r>
              <a:rPr lang="en-US" altLang="ko-KR" dirty="0"/>
              <a:t>sudo</a:t>
            </a:r>
          </a:p>
          <a:p>
            <a:r>
              <a:rPr lang="ko-KR" altLang="en-US" dirty="0"/>
              <a:t>다른 계정으로 전환</a:t>
            </a:r>
            <a:r>
              <a:rPr lang="en-US" altLang="ko-KR" dirty="0"/>
              <a:t>(</a:t>
            </a:r>
            <a:r>
              <a:rPr lang="ko-KR" altLang="en-US" dirty="0"/>
              <a:t>로그인</a:t>
            </a:r>
            <a:r>
              <a:rPr lang="en-US" altLang="ko-KR" dirty="0"/>
              <a:t>)</a:t>
            </a:r>
          </a:p>
          <a:p>
            <a:pPr lvl="1">
              <a:buFont typeface="돋움" panose="020B0600000101010101" pitchFamily="50" charset="-127"/>
              <a:buChar char="$"/>
            </a:pPr>
            <a:r>
              <a:rPr lang="en-US" altLang="ko-KR" dirty="0" err="1"/>
              <a:t>su</a:t>
            </a:r>
            <a:endParaRPr lang="en-US" altLang="ko-KR" dirty="0"/>
          </a:p>
          <a:p>
            <a:r>
              <a:rPr lang="en-US" altLang="ko-KR" dirty="0"/>
              <a:t>Root </a:t>
            </a:r>
            <a:r>
              <a:rPr lang="ko-KR" altLang="en-US" dirty="0"/>
              <a:t>계정으로 전환</a:t>
            </a:r>
            <a:endParaRPr lang="en-US" altLang="ko-KR" dirty="0"/>
          </a:p>
          <a:p>
            <a:pPr lvl="1">
              <a:buFont typeface="돋움" panose="020B0600000101010101" pitchFamily="50" charset="-127"/>
              <a:buChar char="$"/>
            </a:pPr>
            <a:r>
              <a:rPr lang="en-US" altLang="ko-KR" dirty="0"/>
              <a:t>sudo</a:t>
            </a:r>
            <a:r>
              <a:rPr lang="ko-KR" altLang="en-US" dirty="0"/>
              <a:t> </a:t>
            </a:r>
            <a:r>
              <a:rPr lang="en-US" altLang="ko-KR" dirty="0" err="1"/>
              <a:t>su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ko-KR" altLang="en-US" dirty="0" err="1"/>
              <a:t>로그인할때</a:t>
            </a:r>
            <a:r>
              <a:rPr lang="ko-KR" altLang="en-US" dirty="0"/>
              <a:t> </a:t>
            </a:r>
            <a:r>
              <a:rPr lang="en-US" altLang="ko-KR" dirty="0"/>
              <a:t>working </a:t>
            </a:r>
            <a:r>
              <a:rPr lang="ko-KR" altLang="en-US" dirty="0"/>
              <a:t>디렉터리와 환경변수를 사용해서 로그인</a:t>
            </a:r>
            <a:endParaRPr lang="en-US" altLang="ko-KR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ko-KR" altLang="en-US" dirty="0" err="1"/>
              <a:t>홈디렉터리가</a:t>
            </a:r>
            <a:r>
              <a:rPr lang="ko-KR" altLang="en-US" dirty="0"/>
              <a:t> 변경됨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6015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System Administration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287C568-CBF3-4655-9178-B7E48822B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9886"/>
          <a:stretch/>
        </p:blipFill>
        <p:spPr>
          <a:xfrm>
            <a:off x="838200" y="1690687"/>
            <a:ext cx="7670800" cy="4900609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0DAB1E7-DF89-47EC-AACB-F468507E7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532" y="2465388"/>
            <a:ext cx="5700618" cy="25892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31912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System Administration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라즈베리파이의</a:t>
            </a:r>
            <a:r>
              <a:rPr lang="ko-KR" altLang="en-US" dirty="0"/>
              <a:t> 환경 설정 변경 도구</a:t>
            </a:r>
            <a:endParaRPr lang="en-US" altLang="ko-KR" dirty="0"/>
          </a:p>
          <a:p>
            <a:pPr lvl="1">
              <a:buFont typeface="돋움" panose="020B0600000101010101" pitchFamily="50" charset="-127"/>
              <a:buChar char="$"/>
            </a:pPr>
            <a:r>
              <a:rPr lang="en-US" altLang="ko-KR" dirty="0"/>
              <a:t>sudo </a:t>
            </a:r>
            <a:r>
              <a:rPr lang="en-US" altLang="ko-KR" dirty="0" err="1"/>
              <a:t>raspi</a:t>
            </a:r>
            <a:r>
              <a:rPr lang="en-US" altLang="ko-KR" dirty="0"/>
              <a:t>-config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6CA58683-1C54-4D48-8A4F-3DC0CF647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3" y="2991802"/>
            <a:ext cx="5257794" cy="350107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F7FD2CD-4347-4D35-A001-1D6E4FB83525}"/>
              </a:ext>
            </a:extLst>
          </p:cNvPr>
          <p:cNvSpPr/>
          <p:nvPr/>
        </p:nvSpPr>
        <p:spPr>
          <a:xfrm>
            <a:off x="1043641" y="3816242"/>
            <a:ext cx="2374640" cy="352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95D920-DD21-43C9-A98B-FE7EEDC2B9C8}"/>
              </a:ext>
            </a:extLst>
          </p:cNvPr>
          <p:cNvSpPr txBox="1"/>
          <p:nvPr/>
        </p:nvSpPr>
        <p:spPr>
          <a:xfrm>
            <a:off x="6591300" y="3149600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환경 설정을 적용할 계정 입력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9C4406-573A-4FCB-B7AA-BC63BE7B6388}"/>
              </a:ext>
            </a:extLst>
          </p:cNvPr>
          <p:cNvCxnSpPr>
            <a:stCxn id="8" idx="1"/>
          </p:cNvCxnSpPr>
          <p:nvPr/>
        </p:nvCxnSpPr>
        <p:spPr>
          <a:xfrm flipH="1">
            <a:off x="3543300" y="3334266"/>
            <a:ext cx="3048000" cy="6582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45642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System Administration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D02B453-8C1F-4606-96C0-9D39E6A65A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1985168"/>
            <a:ext cx="7529817" cy="407273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291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2D8EFA5-2545-459F-8FC0-0687AFADC9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71675"/>
            <a:ext cx="4067175" cy="4086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F4510F-BF07-455D-8B28-AED530C70958}"/>
              </a:ext>
            </a:extLst>
          </p:cNvPr>
          <p:cNvSpPr/>
          <p:nvPr/>
        </p:nvSpPr>
        <p:spPr>
          <a:xfrm>
            <a:off x="3263901" y="5738814"/>
            <a:ext cx="920750" cy="303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9169767-36AB-42B3-8C69-C898F6B85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575" y="1927226"/>
            <a:ext cx="4086225" cy="4114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BCE55AA-5EA0-4DF2-9603-5FDC96D21931}"/>
              </a:ext>
            </a:extLst>
          </p:cNvPr>
          <p:cNvSpPr/>
          <p:nvPr/>
        </p:nvSpPr>
        <p:spPr>
          <a:xfrm>
            <a:off x="7326313" y="3100388"/>
            <a:ext cx="687387" cy="303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707519D-876D-412F-98E5-735FA47EA869}"/>
              </a:ext>
            </a:extLst>
          </p:cNvPr>
          <p:cNvSpPr/>
          <p:nvPr/>
        </p:nvSpPr>
        <p:spPr>
          <a:xfrm>
            <a:off x="7339013" y="3971926"/>
            <a:ext cx="687387" cy="303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9CD01F-EA0B-4580-B827-A0C6D7D3C1E7}"/>
              </a:ext>
            </a:extLst>
          </p:cNvPr>
          <p:cNvSpPr/>
          <p:nvPr/>
        </p:nvSpPr>
        <p:spPr>
          <a:xfrm>
            <a:off x="9726613" y="5653884"/>
            <a:ext cx="839787" cy="3881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92186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System Administration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패스워드 변경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1. System Options =&gt; S3 Password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50974BB-D369-4AC5-8B09-304280B24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3" y="3129756"/>
            <a:ext cx="4010025" cy="26860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56D60C9-D4BE-4467-93B2-3B3589CBD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0" y="3129756"/>
            <a:ext cx="4019550" cy="2667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B7CA93-5233-46A2-AAC6-39568C885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3608" y="3667125"/>
            <a:ext cx="5865812" cy="159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933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System Administration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hostname </a:t>
            </a:r>
            <a:r>
              <a:rPr lang="ko-KR" altLang="en-US" dirty="0"/>
              <a:t>확인</a:t>
            </a:r>
            <a:endParaRPr lang="en-US" altLang="ko-KR" dirty="0"/>
          </a:p>
          <a:p>
            <a:pPr lvl="1">
              <a:buFont typeface="돋움" panose="020B0600000101010101" pitchFamily="50" charset="-127"/>
              <a:buChar char="$"/>
            </a:pPr>
            <a:r>
              <a:rPr lang="en-US" altLang="ko-KR" dirty="0"/>
              <a:t>hostname</a:t>
            </a:r>
          </a:p>
          <a:p>
            <a:pPr lvl="1">
              <a:buFont typeface="돋움" panose="020B0600000101010101" pitchFamily="50" charset="-127"/>
              <a:buChar char="$"/>
            </a:pPr>
            <a:endParaRPr lang="en-US" altLang="ko-KR" dirty="0"/>
          </a:p>
          <a:p>
            <a:pPr lvl="1">
              <a:buFont typeface="돋움" panose="020B0600000101010101" pitchFamily="50" charset="-127"/>
              <a:buChar char="$"/>
            </a:pPr>
            <a:endParaRPr lang="en-US" altLang="ko-KR" dirty="0"/>
          </a:p>
          <a:p>
            <a:pPr lvl="1">
              <a:buFont typeface="돋움" panose="020B0600000101010101" pitchFamily="50" charset="-127"/>
              <a:buChar char="$"/>
            </a:pPr>
            <a:endParaRPr lang="en-US" altLang="ko-KR" dirty="0"/>
          </a:p>
          <a:p>
            <a:r>
              <a:rPr lang="en-US" altLang="ko-KR" dirty="0"/>
              <a:t>hostname </a:t>
            </a:r>
            <a:r>
              <a:rPr lang="ko-KR" altLang="en-US" dirty="0"/>
              <a:t>변경</a:t>
            </a:r>
            <a:endParaRPr lang="en-US" altLang="ko-KR" dirty="0"/>
          </a:p>
          <a:p>
            <a:pPr lvl="1">
              <a:buFont typeface="돋움" panose="020B0600000101010101" pitchFamily="50" charset="-127"/>
              <a:buChar char="$"/>
            </a:pPr>
            <a:r>
              <a:rPr lang="en-US" altLang="ko-KR" dirty="0"/>
              <a:t>sudo vi /</a:t>
            </a:r>
            <a:r>
              <a:rPr lang="en-US" altLang="ko-KR" dirty="0" err="1"/>
              <a:t>etc</a:t>
            </a:r>
            <a:r>
              <a:rPr lang="en-US" altLang="ko-KR" dirty="0"/>
              <a:t>/hostname</a:t>
            </a:r>
          </a:p>
          <a:p>
            <a:pPr lvl="1">
              <a:buFont typeface="돋움" panose="020B0600000101010101" pitchFamily="50" charset="-127"/>
              <a:buChar char="$"/>
            </a:pPr>
            <a:r>
              <a:rPr lang="en-US" altLang="ko-KR" dirty="0"/>
              <a:t>cat /</a:t>
            </a:r>
            <a:r>
              <a:rPr lang="en-US" altLang="ko-KR" dirty="0" err="1"/>
              <a:t>etc</a:t>
            </a:r>
            <a:r>
              <a:rPr lang="en-US" altLang="ko-KR" dirty="0"/>
              <a:t>/hostname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160753E1-CE86-4805-B958-9C62BDDCD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49" y="2862262"/>
            <a:ext cx="4600571" cy="5667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9790FE5-EA03-4CA0-89C8-B563CF396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637" y="2430118"/>
            <a:ext cx="4056063" cy="1997762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FB9D1ED-0FD3-4D99-A2C8-74A4FEEC8D1D}"/>
              </a:ext>
            </a:extLst>
          </p:cNvPr>
          <p:cNvCxnSpPr/>
          <p:nvPr/>
        </p:nvCxnSpPr>
        <p:spPr>
          <a:xfrm flipV="1">
            <a:off x="4991100" y="3428999"/>
            <a:ext cx="2235200" cy="1092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FF9798A-723F-4138-8EB7-8B8E77650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300" y="5405436"/>
            <a:ext cx="5445176" cy="109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974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System Administration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raspi</a:t>
            </a:r>
            <a:r>
              <a:rPr lang="en-US" altLang="ko-KR" dirty="0"/>
              <a:t>-config</a:t>
            </a:r>
            <a:r>
              <a:rPr lang="ko-KR" altLang="en-US" dirty="0"/>
              <a:t>를 이용하여 </a:t>
            </a:r>
            <a:r>
              <a:rPr lang="en-US" altLang="ko-KR" dirty="0"/>
              <a:t>hostname  </a:t>
            </a:r>
            <a:r>
              <a:rPr lang="ko-KR" altLang="en-US" dirty="0"/>
              <a:t>변경</a:t>
            </a:r>
            <a:endParaRPr lang="en-US" altLang="ko-KR" dirty="0"/>
          </a:p>
          <a:p>
            <a:pPr>
              <a:buFont typeface="Symbol" panose="05050102010706020507" pitchFamily="18" charset="2"/>
              <a:buChar char="Þ"/>
            </a:pPr>
            <a:r>
              <a:rPr lang="en-US" altLang="ko-KR" dirty="0"/>
              <a:t>1 System Options -&gt; S4 Hostname</a:t>
            </a:r>
          </a:p>
          <a:p>
            <a:pPr>
              <a:buFont typeface="Symbol" panose="05050102010706020507" pitchFamily="18" charset="2"/>
              <a:buChar char="Þ"/>
            </a:pPr>
            <a:endParaRPr lang="en-US" altLang="ko-KR" dirty="0"/>
          </a:p>
          <a:p>
            <a:pPr>
              <a:buFont typeface="Symbol" panose="05050102010706020507" pitchFamily="18" charset="2"/>
              <a:buChar char="Þ"/>
            </a:pPr>
            <a:endParaRPr lang="en-US" altLang="ko-KR" dirty="0"/>
          </a:p>
          <a:p>
            <a:pPr>
              <a:buFont typeface="Symbol" panose="05050102010706020507" pitchFamily="18" charset="2"/>
              <a:buChar char="Þ"/>
            </a:pPr>
            <a:endParaRPr lang="en-US" altLang="ko-KR" dirty="0"/>
          </a:p>
          <a:p>
            <a:pPr>
              <a:buFont typeface="Symbol" panose="05050102010706020507" pitchFamily="18" charset="2"/>
              <a:buChar char="Þ"/>
            </a:pPr>
            <a:endParaRPr lang="en-US" altLang="ko-KR" dirty="0"/>
          </a:p>
          <a:p>
            <a:pPr>
              <a:buFont typeface="Symbol" panose="05050102010706020507" pitchFamily="18" charset="2"/>
              <a:buChar char="Þ"/>
            </a:pPr>
            <a:endParaRPr lang="en-US" altLang="ko-KR" dirty="0"/>
          </a:p>
          <a:p>
            <a:pPr>
              <a:buFont typeface="Symbol" panose="05050102010706020507" pitchFamily="18" charset="2"/>
              <a:buChar char="Þ"/>
            </a:pPr>
            <a:endParaRPr lang="en-US" altLang="ko-KR" dirty="0"/>
          </a:p>
          <a:p>
            <a:pPr>
              <a:buFont typeface="Symbol" panose="05050102010706020507" pitchFamily="18" charset="2"/>
              <a:buChar char="Þ"/>
            </a:pPr>
            <a:endParaRPr lang="en-US" altLang="ko-KR" dirty="0"/>
          </a:p>
          <a:p>
            <a:pPr>
              <a:buFont typeface="Symbol" panose="05050102010706020507" pitchFamily="18" charset="2"/>
              <a:buChar char="Þ"/>
            </a:pPr>
            <a:r>
              <a:rPr lang="en-US" altLang="ko-KR" dirty="0"/>
              <a:t> Finish =&gt; reboot</a:t>
            </a:r>
          </a:p>
          <a:p>
            <a:pPr marL="0" indent="0">
              <a:buNone/>
            </a:pP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1BFF57E5-9238-48F2-92D8-92A39AD5D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139" y="3040241"/>
            <a:ext cx="4933950" cy="21286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4838C2-7687-43B9-9E30-BB0B80F04543}"/>
              </a:ext>
            </a:extLst>
          </p:cNvPr>
          <p:cNvSpPr txBox="1"/>
          <p:nvPr/>
        </p:nvSpPr>
        <p:spPr>
          <a:xfrm>
            <a:off x="6223000" y="3195638"/>
            <a:ext cx="57711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hostname </a:t>
            </a:r>
            <a:r>
              <a:rPr lang="ko-KR" altLang="en-US" dirty="0"/>
              <a:t>규칙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ASCII</a:t>
            </a:r>
            <a:r>
              <a:rPr lang="ko-KR" altLang="en-US" dirty="0"/>
              <a:t> 문자 </a:t>
            </a:r>
            <a:r>
              <a:rPr lang="en-US" altLang="ko-KR" dirty="0"/>
              <a:t>‘</a:t>
            </a:r>
            <a:r>
              <a:rPr lang="en-US" altLang="ko-KR" dirty="0" err="1"/>
              <a:t>a’~’z</a:t>
            </a:r>
            <a:r>
              <a:rPr lang="en-US" altLang="ko-KR" dirty="0"/>
              <a:t>’(</a:t>
            </a:r>
            <a:r>
              <a:rPr lang="ko-KR" altLang="en-US" dirty="0"/>
              <a:t>대소문자 구분 안함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숫자 </a:t>
            </a:r>
            <a:r>
              <a:rPr lang="en-US" altLang="ko-KR" dirty="0"/>
              <a:t>‘0’~’9’ </a:t>
            </a:r>
            <a:r>
              <a:rPr lang="ko-KR" altLang="en-US" dirty="0"/>
              <a:t>및 하이픈</a:t>
            </a:r>
            <a:r>
              <a:rPr lang="en-US" altLang="ko-KR" dirty="0"/>
              <a:t>(-)</a:t>
            </a:r>
            <a:r>
              <a:rPr lang="ko-KR" altLang="en-US" dirty="0"/>
              <a:t>만 포함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다른 기호</a:t>
            </a:r>
            <a:r>
              <a:rPr lang="en-US" altLang="ko-KR" dirty="0"/>
              <a:t>, </a:t>
            </a:r>
            <a:r>
              <a:rPr lang="ko-KR" altLang="en-US" dirty="0"/>
              <a:t>구두점 문자 또는 공백은 허용되지 않음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4BC0D20-3ADA-4951-8202-9DACC01B3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028" y="4530903"/>
            <a:ext cx="3990972" cy="134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408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System Administration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D0DDB9F-429C-42E5-AD30-E5B8D2177B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2" y="1815306"/>
            <a:ext cx="5900467" cy="1727994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67E1FBC-1DB7-4B27-B880-ACAE76EF8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2997206"/>
            <a:ext cx="10154696" cy="369569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FD8FA64-AD86-42F5-972F-49FCCD0DD2F2}"/>
              </a:ext>
            </a:extLst>
          </p:cNvPr>
          <p:cNvSpPr/>
          <p:nvPr/>
        </p:nvSpPr>
        <p:spPr>
          <a:xfrm>
            <a:off x="3494740" y="2974927"/>
            <a:ext cx="3058459" cy="352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65C0BDF-0B35-4A8B-9237-0905D37A79FC}"/>
              </a:ext>
            </a:extLst>
          </p:cNvPr>
          <p:cNvSpPr/>
          <p:nvPr/>
        </p:nvSpPr>
        <p:spPr>
          <a:xfrm>
            <a:off x="5387040" y="3639976"/>
            <a:ext cx="3058459" cy="352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26D5EC-32C5-4CA1-A9C9-0BE714566FB0}"/>
              </a:ext>
            </a:extLst>
          </p:cNvPr>
          <p:cNvSpPr/>
          <p:nvPr/>
        </p:nvSpPr>
        <p:spPr>
          <a:xfrm>
            <a:off x="4320241" y="4089184"/>
            <a:ext cx="1623360" cy="352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63587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System Administration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서비스 관리</a:t>
            </a:r>
            <a:endParaRPr lang="en-US" altLang="ko-KR" dirty="0"/>
          </a:p>
          <a:p>
            <a:r>
              <a:rPr lang="en-US" altLang="ko-KR" dirty="0" err="1"/>
              <a:t>systemctl</a:t>
            </a:r>
            <a:r>
              <a:rPr lang="en-US" altLang="ko-KR" dirty="0"/>
              <a:t> / service</a:t>
            </a:r>
          </a:p>
          <a:p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init.d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사용할 수 있는 프로그램 실행파일 링크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51C6284C-A562-4755-9A27-FD2151343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699" y="3429000"/>
            <a:ext cx="5162553" cy="31848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5764513-1D2E-417E-A62C-5C5C1E2964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163"/>
          <a:stretch/>
        </p:blipFill>
        <p:spPr>
          <a:xfrm>
            <a:off x="6432550" y="3428999"/>
            <a:ext cx="5111749" cy="314219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10E78EE-EFD2-4738-B502-8A42F87DC199}"/>
              </a:ext>
            </a:extLst>
          </p:cNvPr>
          <p:cNvSpPr/>
          <p:nvPr/>
        </p:nvSpPr>
        <p:spPr>
          <a:xfrm>
            <a:off x="8841441" y="3317002"/>
            <a:ext cx="1623360" cy="465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22821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System Administration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웹서비스 시작 </a:t>
            </a:r>
            <a:r>
              <a:rPr lang="en-US" altLang="ko-KR" dirty="0"/>
              <a:t>/ </a:t>
            </a:r>
            <a:r>
              <a:rPr lang="ko-KR" altLang="en-US" dirty="0"/>
              <a:t>중지</a:t>
            </a:r>
            <a:endParaRPr lang="en-US" altLang="ko-KR" dirty="0"/>
          </a:p>
          <a:p>
            <a:r>
              <a:rPr lang="ko-KR" altLang="en-US" dirty="0"/>
              <a:t>네트워크 상태 확인</a:t>
            </a:r>
            <a:endParaRPr lang="en-US" altLang="ko-KR" dirty="0"/>
          </a:p>
          <a:p>
            <a:pPr lvl="1">
              <a:buFont typeface="돋움" panose="020B0600000101010101" pitchFamily="50" charset="-127"/>
              <a:buChar char="$"/>
            </a:pPr>
            <a:r>
              <a:rPr lang="en-US" altLang="ko-KR" dirty="0"/>
              <a:t>netstat -</a:t>
            </a:r>
            <a:r>
              <a:rPr lang="en-US" altLang="ko-KR" dirty="0" err="1"/>
              <a:t>lntp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F9EF208F-6B10-42ED-9981-48E42E026E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006"/>
          <a:stretch/>
        </p:blipFill>
        <p:spPr>
          <a:xfrm>
            <a:off x="1377949" y="3373447"/>
            <a:ext cx="10356835" cy="321785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44AEAE3-36A8-4BA4-9E6A-B39F2C0FD56A}"/>
              </a:ext>
            </a:extLst>
          </p:cNvPr>
          <p:cNvSpPr/>
          <p:nvPr/>
        </p:nvSpPr>
        <p:spPr>
          <a:xfrm>
            <a:off x="4256741" y="3317002"/>
            <a:ext cx="1623360" cy="3786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70A8EA-7816-406C-A1F6-F7734F3A93B5}"/>
              </a:ext>
            </a:extLst>
          </p:cNvPr>
          <p:cNvSpPr/>
          <p:nvPr/>
        </p:nvSpPr>
        <p:spPr>
          <a:xfrm>
            <a:off x="4256741" y="4557633"/>
            <a:ext cx="493059" cy="6294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2BF765-37A6-44CD-8CF5-EE92EDF1504E}"/>
              </a:ext>
            </a:extLst>
          </p:cNvPr>
          <p:cNvSpPr/>
          <p:nvPr/>
        </p:nvSpPr>
        <p:spPr>
          <a:xfrm>
            <a:off x="8625541" y="4557633"/>
            <a:ext cx="797859" cy="535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BA4BEB-DE6F-4FD0-91D7-1F20B5E9A942}"/>
              </a:ext>
            </a:extLst>
          </p:cNvPr>
          <p:cNvSpPr txBox="1"/>
          <p:nvPr/>
        </p:nvSpPr>
        <p:spPr>
          <a:xfrm>
            <a:off x="9586439" y="2512804"/>
            <a:ext cx="2148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80 : http(</a:t>
            </a:r>
            <a:r>
              <a:rPr lang="ko-KR" altLang="en-US" dirty="0"/>
              <a:t>웹서비스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22 : </a:t>
            </a:r>
            <a:r>
              <a:rPr lang="en-US" altLang="ko-KR" dirty="0" err="1"/>
              <a:t>ssh</a:t>
            </a:r>
            <a:r>
              <a:rPr lang="en-US" altLang="ko-KR" dirty="0"/>
              <a:t>(</a:t>
            </a:r>
            <a:r>
              <a:rPr lang="ko-KR" altLang="en-US" dirty="0"/>
              <a:t>원격접속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61496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System Administration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5AEF03F-C825-4985-B2B6-4AD59414C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1828800"/>
            <a:ext cx="5987842" cy="2273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62AE05-F953-45D3-8572-63A6A1389FF8}"/>
              </a:ext>
            </a:extLst>
          </p:cNvPr>
          <p:cNvSpPr/>
          <p:nvPr/>
        </p:nvSpPr>
        <p:spPr>
          <a:xfrm>
            <a:off x="3908324" y="1920002"/>
            <a:ext cx="1997176" cy="3786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43162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System Administration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AE407C9-6700-4B5E-8673-F6E73AE82B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98638"/>
            <a:ext cx="7919194" cy="298926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AF95E9AB-C65B-46BD-A2CB-7E4ED98CA7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592"/>
          <a:stretch/>
        </p:blipFill>
        <p:spPr>
          <a:xfrm>
            <a:off x="6877050" y="2811463"/>
            <a:ext cx="4991100" cy="36607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6EAE65-16B5-40E5-892D-3EECD6DF5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3" y="5537993"/>
            <a:ext cx="9897128" cy="52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5857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System Administration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현재 설치된 </a:t>
            </a:r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ko-KR" altLang="en-US" dirty="0"/>
              <a:t>패키지 확인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0370C0E-CD0B-4A6A-87CE-0A492F7DB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1" y="2578101"/>
            <a:ext cx="11208944" cy="193039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36CA74F-89B4-4273-93AE-C27D150AC3A4}"/>
              </a:ext>
            </a:extLst>
          </p:cNvPr>
          <p:cNvSpPr/>
          <p:nvPr/>
        </p:nvSpPr>
        <p:spPr>
          <a:xfrm>
            <a:off x="3044724" y="2518927"/>
            <a:ext cx="2365476" cy="3786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B5975CA-20B5-46DA-A137-B91AEF042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26" y="5014908"/>
            <a:ext cx="11236783" cy="7127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DA41682-CD81-49AE-B920-331FEDCBD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1" y="6072187"/>
            <a:ext cx="10076981" cy="55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320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System Administration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패키지 관리 툴</a:t>
            </a:r>
            <a:endParaRPr lang="en-US" altLang="ko-KR" dirty="0"/>
          </a:p>
          <a:p>
            <a:r>
              <a:rPr lang="en-US" altLang="ko-KR" sz="2400" dirty="0"/>
              <a:t>apt-get or apt(Advanced Package Toll) : </a:t>
            </a:r>
            <a:r>
              <a:rPr lang="ko-KR" altLang="en-US" sz="2400" dirty="0" err="1"/>
              <a:t>데비안</a:t>
            </a:r>
            <a:r>
              <a:rPr lang="ko-KR" altLang="en-US" sz="2400" dirty="0"/>
              <a:t> </a:t>
            </a:r>
            <a:r>
              <a:rPr lang="en-US" altLang="ko-KR" sz="2400" dirty="0"/>
              <a:t>or Ubuntu</a:t>
            </a:r>
            <a:r>
              <a:rPr lang="ko-KR" altLang="en-US" sz="2400" dirty="0"/>
              <a:t>에서 사용</a:t>
            </a:r>
            <a:endParaRPr lang="en-US" altLang="ko-KR" sz="2400" dirty="0"/>
          </a:p>
          <a:p>
            <a:r>
              <a:rPr lang="en-US" altLang="ko-KR" sz="2400" dirty="0"/>
              <a:t>yum(Yellow dog Update, Modified) : </a:t>
            </a:r>
            <a:r>
              <a:rPr lang="ko-KR" altLang="en-US" sz="2400" dirty="0" err="1"/>
              <a:t>레드햇</a:t>
            </a:r>
            <a:r>
              <a:rPr lang="ko-KR" altLang="en-US" sz="2400" dirty="0"/>
              <a:t> </a:t>
            </a:r>
            <a:r>
              <a:rPr lang="en-US" altLang="ko-KR" sz="2400" dirty="0"/>
              <a:t>or CentOS</a:t>
            </a:r>
            <a:r>
              <a:rPr lang="ko-KR" altLang="en-US" sz="2400" dirty="0"/>
              <a:t>에서 사용</a:t>
            </a:r>
            <a:endParaRPr lang="en-US" altLang="ko-KR" sz="2400" dirty="0"/>
          </a:p>
          <a:p>
            <a:pPr marL="0" indent="0">
              <a:buNone/>
            </a:pP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A7058C96-D677-4538-89EA-4201060CE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94086"/>
            <a:ext cx="10120522" cy="281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200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FF84074-E427-4994-BD39-DF375F7612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2150"/>
            <a:ext cx="4048125" cy="4105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7B5C925F-8528-49EB-B131-D9310B3FEAEE}"/>
              </a:ext>
            </a:extLst>
          </p:cNvPr>
          <p:cNvSpPr/>
          <p:nvPr/>
        </p:nvSpPr>
        <p:spPr>
          <a:xfrm>
            <a:off x="3263902" y="1690688"/>
            <a:ext cx="3428998" cy="6508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/>
              <a:t>raspberrypi</a:t>
            </a:r>
            <a:r>
              <a:rPr lang="en-US" altLang="ko-KR" sz="2400" dirty="0"/>
              <a:t>(bullseye)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720BD97-5D1B-4DEF-BA10-166DB6A1DCEC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2031999" y="2016125"/>
            <a:ext cx="1231902" cy="11644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E4831C4-7232-45F0-A574-9B747E947612}"/>
              </a:ext>
            </a:extLst>
          </p:cNvPr>
          <p:cNvSpPr/>
          <p:nvPr/>
        </p:nvSpPr>
        <p:spPr>
          <a:xfrm>
            <a:off x="3263901" y="5738814"/>
            <a:ext cx="920750" cy="303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532D7B-9E90-4F38-A6CF-B7EDE49EB50B}"/>
              </a:ext>
            </a:extLst>
          </p:cNvPr>
          <p:cNvSpPr/>
          <p:nvPr/>
        </p:nvSpPr>
        <p:spPr>
          <a:xfrm>
            <a:off x="939802" y="2982914"/>
            <a:ext cx="1092197" cy="395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6298492-744D-4484-91F6-CDE5E1B1A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325" y="2016125"/>
            <a:ext cx="4067175" cy="4114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2AA0029-69F2-4E01-AD37-029CA40B6A58}"/>
              </a:ext>
            </a:extLst>
          </p:cNvPr>
          <p:cNvSpPr/>
          <p:nvPr/>
        </p:nvSpPr>
        <p:spPr>
          <a:xfrm>
            <a:off x="9296402" y="2946400"/>
            <a:ext cx="1333498" cy="838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9D9969-3BDB-4B52-9D5C-E357DD0C12F8}"/>
              </a:ext>
            </a:extLst>
          </p:cNvPr>
          <p:cNvSpPr/>
          <p:nvPr/>
        </p:nvSpPr>
        <p:spPr>
          <a:xfrm>
            <a:off x="9950451" y="5799139"/>
            <a:ext cx="920750" cy="303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59470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System Administration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BC7D253-25E3-4124-974C-5C5173E94A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6" y="1743982"/>
            <a:ext cx="10756893" cy="454161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8428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System Administration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4B1C217-5EC0-4F88-9333-6C827688F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0561" y="1839118"/>
            <a:ext cx="5172477" cy="435133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4233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System Administration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701D277-D4A8-4E79-99DE-B71785FBAE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1839117"/>
            <a:ext cx="9016992" cy="4813583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822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325563"/>
          </a:xfrm>
        </p:spPr>
        <p:txBody>
          <a:bodyPr/>
          <a:lstStyle/>
          <a:p>
            <a:r>
              <a:rPr lang="en-US" altLang="ko-KR" dirty="0"/>
              <a:t>8. System Administration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altLang="ko-KR" dirty="0"/>
              <a:t>DNS </a:t>
            </a:r>
            <a:r>
              <a:rPr lang="ko-KR" altLang="en-US" dirty="0"/>
              <a:t>처리과정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FD7996DE-BAFC-4FF1-B348-4171E80C9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4" y="2290762"/>
            <a:ext cx="102869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8316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System Administration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Domain name </a:t>
            </a:r>
            <a:r>
              <a:rPr lang="ko-KR" altLang="en-US" dirty="0"/>
              <a:t>정하기 </a:t>
            </a:r>
            <a:r>
              <a:rPr lang="en-US" altLang="ko-KR" dirty="0"/>
              <a:t>: ansan-raspi.com</a:t>
            </a:r>
          </a:p>
          <a:p>
            <a:r>
              <a:rPr lang="en-US" altLang="ko-KR" dirty="0"/>
              <a:t>hosts </a:t>
            </a:r>
            <a:r>
              <a:rPr lang="ko-KR" altLang="en-US" dirty="0"/>
              <a:t>파일 수정</a:t>
            </a:r>
            <a:r>
              <a:rPr lang="en-US" altLang="ko-KR" dirty="0"/>
              <a:t>(local PC, </a:t>
            </a:r>
            <a:r>
              <a:rPr lang="ko-KR" altLang="en-US" dirty="0"/>
              <a:t>관리자로 실행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19B83111-7517-4226-9294-C5C20EB78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3" y="2976733"/>
            <a:ext cx="10066337" cy="8332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837B32C-3C78-47C7-8C34-40FAE0E46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083" y="4449588"/>
            <a:ext cx="7537363" cy="21655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BAF35E1-958A-4BF3-A13C-1A76F6140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863" y="3932237"/>
            <a:ext cx="6923902" cy="39511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F4FB1A1-FA3E-488F-AE98-F76590168B2A}"/>
              </a:ext>
            </a:extLst>
          </p:cNvPr>
          <p:cNvSpPr/>
          <p:nvPr/>
        </p:nvSpPr>
        <p:spPr>
          <a:xfrm>
            <a:off x="4647814" y="6048733"/>
            <a:ext cx="5613786" cy="3786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3E22BAD-68A1-4077-80E2-F86317A72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115806"/>
            <a:ext cx="342900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4223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Web</a:t>
            </a:r>
            <a:r>
              <a:rPr lang="ko-KR" altLang="en-US" dirty="0"/>
              <a:t> </a:t>
            </a:r>
            <a:r>
              <a:rPr lang="en-US" altLang="ko-KR" dirty="0"/>
              <a:t>hosting</a:t>
            </a:r>
            <a:r>
              <a:rPr lang="ko-KR" altLang="en-US" dirty="0"/>
              <a:t> </a:t>
            </a:r>
            <a:r>
              <a:rPr lang="en-US" altLang="ko-KR" dirty="0"/>
              <a:t>service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CFE3D19-2CF2-43D1-AA34-0A44EE0D3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759" y="1825625"/>
            <a:ext cx="9982481" cy="435133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5027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Web</a:t>
            </a:r>
            <a:r>
              <a:rPr lang="ko-KR" altLang="en-US" dirty="0"/>
              <a:t> </a:t>
            </a:r>
            <a:r>
              <a:rPr lang="en-US" altLang="ko-KR" dirty="0"/>
              <a:t>hosting</a:t>
            </a:r>
            <a:r>
              <a:rPr lang="ko-KR" altLang="en-US" dirty="0"/>
              <a:t> </a:t>
            </a:r>
            <a:r>
              <a:rPr lang="en-US" altLang="ko-KR" dirty="0"/>
              <a:t>service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사용자 계정 관리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3F37EDD8-F3B7-493D-9A8C-4FD7C018F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2" y="2578101"/>
            <a:ext cx="10680681" cy="377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277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Web</a:t>
            </a:r>
            <a:r>
              <a:rPr lang="ko-KR" altLang="en-US" dirty="0"/>
              <a:t> </a:t>
            </a:r>
            <a:r>
              <a:rPr lang="en-US" altLang="ko-KR" dirty="0"/>
              <a:t>hosting</a:t>
            </a:r>
            <a:r>
              <a:rPr lang="ko-KR" altLang="en-US" dirty="0"/>
              <a:t> </a:t>
            </a:r>
            <a:r>
              <a:rPr lang="en-US" altLang="ko-KR" dirty="0"/>
              <a:t>service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D1C2B06-7053-44D5-AD51-32369C5C19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690396" cy="251301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836D8D28-EBDA-4C99-A5F0-3F8F96807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424" y="3898900"/>
            <a:ext cx="7534271" cy="28962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3AB7022-2CDC-4DB6-A5DA-FE4585299E29}"/>
              </a:ext>
            </a:extLst>
          </p:cNvPr>
          <p:cNvSpPr/>
          <p:nvPr/>
        </p:nvSpPr>
        <p:spPr>
          <a:xfrm>
            <a:off x="3654425" y="3898899"/>
            <a:ext cx="4575176" cy="4587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49855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Virtual host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한 서버에서 여러 웹사이트를 운영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1FAB68C-256E-4476-A2A7-4E053B415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276" y="2732088"/>
            <a:ext cx="9263584" cy="329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8514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Virtual host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altLang="ko-KR" dirty="0"/>
              <a:t>Nginx (</a:t>
            </a:r>
            <a:r>
              <a:rPr lang="ko-KR" altLang="en-US" dirty="0"/>
              <a:t>웹서버</a:t>
            </a:r>
            <a:r>
              <a:rPr lang="en-US" altLang="ko-KR" dirty="0"/>
              <a:t>) </a:t>
            </a:r>
            <a:r>
              <a:rPr lang="ko-KR" altLang="en-US" dirty="0"/>
              <a:t>관리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89398E25-04C5-486B-A83B-05F53EFBB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3" y="2360663"/>
            <a:ext cx="9677399" cy="436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319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5D12FAE-AEA7-435B-AABA-34E65F4D4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1962150"/>
            <a:ext cx="4067175" cy="4105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3457AF5-AA53-4F75-B8C1-5F476C1BBB99}"/>
              </a:ext>
            </a:extLst>
          </p:cNvPr>
          <p:cNvSpPr/>
          <p:nvPr/>
        </p:nvSpPr>
        <p:spPr>
          <a:xfrm>
            <a:off x="3263901" y="5738814"/>
            <a:ext cx="920750" cy="303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7055B7-7453-4FC2-ADF2-DA456778E425}"/>
              </a:ext>
            </a:extLst>
          </p:cNvPr>
          <p:cNvSpPr/>
          <p:nvPr/>
        </p:nvSpPr>
        <p:spPr>
          <a:xfrm>
            <a:off x="3724276" y="3125788"/>
            <a:ext cx="1038224" cy="303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DF1AF8-1E10-4847-96EB-733EB5E79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874" y="1962150"/>
            <a:ext cx="4086225" cy="4105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E59AE43-AA81-4612-82C8-D1403976C089}"/>
              </a:ext>
            </a:extLst>
          </p:cNvPr>
          <p:cNvSpPr/>
          <p:nvPr/>
        </p:nvSpPr>
        <p:spPr>
          <a:xfrm>
            <a:off x="7567613" y="3494086"/>
            <a:ext cx="3709983" cy="5826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014406-77B0-4B19-A3C2-9A5C379E4375}"/>
              </a:ext>
            </a:extLst>
          </p:cNvPr>
          <p:cNvSpPr/>
          <p:nvPr/>
        </p:nvSpPr>
        <p:spPr>
          <a:xfrm>
            <a:off x="9918701" y="5738813"/>
            <a:ext cx="920750" cy="303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68852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Virtual host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D68DDEC-89FE-4FC5-98DD-90BBADA4D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00858"/>
            <a:ext cx="10515600" cy="420087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29358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Virtual host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695524F-D6BD-44D0-95F3-F6FF166BA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2" y="1690687"/>
            <a:ext cx="10439387" cy="480218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98465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Virtual host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CC82F6A-9E52-4C8C-AC4A-9A35932480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783556"/>
            <a:ext cx="11029941" cy="79454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1AD5D2D1-344C-4751-854A-86376D918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2824956"/>
            <a:ext cx="4546595" cy="17681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02FCC4F-6F77-4DCA-94E0-84708B86E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996" y="4930775"/>
            <a:ext cx="8041655" cy="6826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8B6E890-A8F1-432E-BBF4-6D185A2C8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2" y="5790844"/>
            <a:ext cx="10326891" cy="68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438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Virtual host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AB1D011-944B-4908-9CAF-6AC91CA21B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5156"/>
            <a:ext cx="10176627" cy="84693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7BE3C5C-F108-4FF2-8B59-7BC05E93C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61494"/>
            <a:ext cx="10869656" cy="115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2848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Virtual host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8FF41AE5-16EE-4E21-9685-D7B540922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2" y="5756274"/>
            <a:ext cx="9448795" cy="9130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8579763-F571-40B2-9EB4-0C4EF99C9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690688"/>
            <a:ext cx="7061197" cy="394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658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Virtual host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30F0C22-266D-4A4C-8A92-DA9F26031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2612"/>
            <a:ext cx="10591887" cy="1325549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0D0E6CD6-8F33-4E67-9D27-AE838A0F4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3" y="3429000"/>
            <a:ext cx="10635134" cy="10286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3ED0A8-9164-4758-B1CD-EF568DB98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3" y="4708535"/>
            <a:ext cx="10758855" cy="61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347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Virtual host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sudo vi /</a:t>
            </a:r>
            <a:r>
              <a:rPr lang="en-US" altLang="ko-KR" dirty="0" err="1"/>
              <a:t>etc</a:t>
            </a:r>
            <a:r>
              <a:rPr lang="en-US" altLang="ko-KR" dirty="0"/>
              <a:t>/hosts</a:t>
            </a:r>
          </a:p>
          <a:p>
            <a:pPr marL="0" indent="0">
              <a:buNone/>
            </a:pP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CE3AD6E-527B-4732-92C9-6E9910C66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3" y="2359024"/>
            <a:ext cx="7311744" cy="25304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7A7552B-B7D4-4366-ABF8-C06C0CE9C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824" y="4486274"/>
            <a:ext cx="5089185" cy="20065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76451C8-2348-4ADF-B139-D3D3B107E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2350" y="1052512"/>
            <a:ext cx="3505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01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4779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65767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851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089DB19-C8C0-445C-B978-3B6C69035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6912"/>
            <a:ext cx="4095750" cy="4095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E2591AD-91AB-4FE6-85BC-979E0CC78AED}"/>
              </a:ext>
            </a:extLst>
          </p:cNvPr>
          <p:cNvSpPr/>
          <p:nvPr/>
        </p:nvSpPr>
        <p:spPr>
          <a:xfrm>
            <a:off x="3263901" y="5738814"/>
            <a:ext cx="920750" cy="303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B5EB5E-3195-4E77-B8BC-DE6261525A92}"/>
              </a:ext>
            </a:extLst>
          </p:cNvPr>
          <p:cNvSpPr/>
          <p:nvPr/>
        </p:nvSpPr>
        <p:spPr>
          <a:xfrm>
            <a:off x="1022354" y="3403600"/>
            <a:ext cx="1708146" cy="253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DB990F9-25B4-4265-BE22-563376F8D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874" y="1966912"/>
            <a:ext cx="4086225" cy="4095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589822A-09D5-463A-B54E-78E91878BD47}"/>
              </a:ext>
            </a:extLst>
          </p:cNvPr>
          <p:cNvSpPr/>
          <p:nvPr/>
        </p:nvSpPr>
        <p:spPr>
          <a:xfrm>
            <a:off x="9931401" y="5738814"/>
            <a:ext cx="920750" cy="303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8131453-F9F2-42B8-93EE-6E2BCC6AA987}"/>
              </a:ext>
            </a:extLst>
          </p:cNvPr>
          <p:cNvSpPr/>
          <p:nvPr/>
        </p:nvSpPr>
        <p:spPr>
          <a:xfrm>
            <a:off x="7613654" y="3201989"/>
            <a:ext cx="1708146" cy="253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50203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9812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7575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07560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5533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92618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2061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7888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9533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2444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115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</TotalTime>
  <Words>835</Words>
  <Application>Microsoft Office PowerPoint</Application>
  <PresentationFormat>와이드스크린</PresentationFormat>
  <Paragraphs>174</Paragraphs>
  <Slides>105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105</vt:i4>
      </vt:variant>
    </vt:vector>
  </HeadingPairs>
  <TitlesOfParts>
    <vt:vector size="110" baseType="lpstr">
      <vt:lpstr>돋움</vt:lpstr>
      <vt:lpstr>맑은 고딕</vt:lpstr>
      <vt:lpstr>Arial</vt:lpstr>
      <vt:lpstr>Symbol</vt:lpstr>
      <vt:lpstr>Office 테마</vt:lpstr>
      <vt:lpstr>데이터베이스 프로그래밍 (실습과제3)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업데이트</vt:lpstr>
      <vt:lpstr>1. Raspberry Pi Desktop 업데이트</vt:lpstr>
      <vt:lpstr>1. Raspberry Pi Desktop 업데이트</vt:lpstr>
      <vt:lpstr>1. Raspberry Pi Desktop 업데이트</vt:lpstr>
      <vt:lpstr>2. Raspberry Pi Desktop 한글설정</vt:lpstr>
      <vt:lpstr>2. Raspberry Pi Desktop 한글설정</vt:lpstr>
      <vt:lpstr>2. Raspberry Pi Desktop 한글설정</vt:lpstr>
      <vt:lpstr>2. Raspberry Pi Desktop 한글설정</vt:lpstr>
      <vt:lpstr>2. Raspberry Pi Desktop 한글설정</vt:lpstr>
      <vt:lpstr>3. VM tool 설치</vt:lpstr>
      <vt:lpstr>3. VM tool 설치</vt:lpstr>
      <vt:lpstr>3. VM tool 설치</vt:lpstr>
      <vt:lpstr>3. VM tool 설치</vt:lpstr>
      <vt:lpstr>3. VM tool 설치</vt:lpstr>
      <vt:lpstr>3. VM tool 설치</vt:lpstr>
      <vt:lpstr>3. VM tool 설치</vt:lpstr>
      <vt:lpstr>3. VM tool 설치</vt:lpstr>
      <vt:lpstr>3. VM tool 설치</vt:lpstr>
      <vt:lpstr>4. vim 설치 및 설정</vt:lpstr>
      <vt:lpstr>4. vim 설치 및 설정</vt:lpstr>
      <vt:lpstr>5. Nginx 설치 및 설정</vt:lpstr>
      <vt:lpstr>5. Nginx 설치 및 설정</vt:lpstr>
      <vt:lpstr>5. Nginx 설치 및 설정</vt:lpstr>
      <vt:lpstr>6. php 설치 및 설정  </vt:lpstr>
      <vt:lpstr>6. php 설치 및 설정 </vt:lpstr>
      <vt:lpstr>6. php 설치 및 설정 </vt:lpstr>
      <vt:lpstr>7. MySQL(mariadb) 설치 및 연동</vt:lpstr>
      <vt:lpstr>7. MySQL(mariadb) 설치 및 연동</vt:lpstr>
      <vt:lpstr>7. MySQL(mariadb) 설치 및 연동</vt:lpstr>
      <vt:lpstr>7. MySQL(mariadb) 설치 및 연동</vt:lpstr>
      <vt:lpstr>7. MySQL(mariadb) 설치 및 연동</vt:lpstr>
      <vt:lpstr>7. MySQL(mariadb) 설치 및 연동</vt:lpstr>
      <vt:lpstr>8. System Administration</vt:lpstr>
      <vt:lpstr>8. System Administration</vt:lpstr>
      <vt:lpstr>8. System Administration</vt:lpstr>
      <vt:lpstr>8. System Administration</vt:lpstr>
      <vt:lpstr>8. System Administration</vt:lpstr>
      <vt:lpstr>8. System Administration</vt:lpstr>
      <vt:lpstr>8. System Administration</vt:lpstr>
      <vt:lpstr>8. System Administration</vt:lpstr>
      <vt:lpstr>8. System Administration</vt:lpstr>
      <vt:lpstr>8. System Administration</vt:lpstr>
      <vt:lpstr>8. System Administration</vt:lpstr>
      <vt:lpstr>8. System Administration</vt:lpstr>
      <vt:lpstr>8. System Administration</vt:lpstr>
      <vt:lpstr>8. System Administration</vt:lpstr>
      <vt:lpstr>8. System Administration</vt:lpstr>
      <vt:lpstr>8. System Administration</vt:lpstr>
      <vt:lpstr>8. System Administration</vt:lpstr>
      <vt:lpstr>8. System Administration</vt:lpstr>
      <vt:lpstr>8. System Administration</vt:lpstr>
      <vt:lpstr>9. Web hosting service</vt:lpstr>
      <vt:lpstr>9. Web hosting service</vt:lpstr>
      <vt:lpstr>9. Web hosting service</vt:lpstr>
      <vt:lpstr>10. Virtual host</vt:lpstr>
      <vt:lpstr>10. Virtual host</vt:lpstr>
      <vt:lpstr>10. Virtual host</vt:lpstr>
      <vt:lpstr>10. Virtual host</vt:lpstr>
      <vt:lpstr>10. Virtual host</vt:lpstr>
      <vt:lpstr>10. Virtual host</vt:lpstr>
      <vt:lpstr>10. Virtual host</vt:lpstr>
      <vt:lpstr>10. Virtual host</vt:lpstr>
      <vt:lpstr>10. Virtual host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강인구</dc:creator>
  <cp:lastModifiedBy>강인구</cp:lastModifiedBy>
  <cp:revision>60</cp:revision>
  <dcterms:created xsi:type="dcterms:W3CDTF">2023-09-26T08:10:22Z</dcterms:created>
  <dcterms:modified xsi:type="dcterms:W3CDTF">2023-10-04T08:03:00Z</dcterms:modified>
</cp:coreProperties>
</file>